
<file path=[Content_Types].xml><?xml version="1.0" encoding="utf-8"?>
<Types xmlns="http://schemas.openxmlformats.org/package/2006/content-types">
  <Default Extension="jpeg" ContentType="image/jpe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3"/>
    <p:sldId id="276" r:id="rId4"/>
    <p:sldId id="277" r:id="rId5"/>
    <p:sldId id="279" r:id="rId6"/>
    <p:sldId id="281" r:id="rId7"/>
    <p:sldId id="282" r:id="rId8"/>
    <p:sldId id="283" r:id="rId9"/>
    <p:sldId id="287" r:id="rId10"/>
    <p:sldId id="258" r:id="rId11"/>
    <p:sldId id="313" r:id="rId13"/>
    <p:sldId id="298" r:id="rId14"/>
    <p:sldId id="288" r:id="rId15"/>
    <p:sldId id="289" r:id="rId16"/>
    <p:sldId id="267" r:id="rId17"/>
    <p:sldId id="308" r:id="rId18"/>
    <p:sldId id="309" r:id="rId19"/>
    <p:sldId id="312" r:id="rId20"/>
    <p:sldId id="266" r:id="rId21"/>
    <p:sldId id="29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Slide Image Placeholder 1"/>
          <p:cNvSpPr>
            <a:spLocks noGrp="1" noRot="1" noChangeAspect="1" noTextEdit="1"/>
          </p:cNvSpPr>
          <p:nvPr>
            <p:ph type="sldImg"/>
          </p:nvPr>
        </p:nvSpPr>
        <p:spPr>
          <a:xfrm>
            <a:off x="1371600" y="1143000"/>
            <a:ext cx="4114800" cy="3086100"/>
          </a:xfrm>
        </p:spPr>
      </p:sp>
      <p:sp>
        <p:nvSpPr>
          <p:cNvPr id="6147" name="Notes Placeholder 2"/>
          <p:cNvSpPr>
            <a:spLocks noGrp="1"/>
          </p:cNvSpPr>
          <p:nvPr>
            <p:ph type="body" idx="1"/>
          </p:nvPr>
        </p:nvSpPr>
        <p:spPr>
          <a:xfrm>
            <a:off x="685800" y="4400550"/>
            <a:ext cx="5486400" cy="3600450"/>
          </a:xfrm>
        </p:spPr>
        <p:txBody>
          <a:bodyPr wrap="square" lIns="91440" tIns="45720" rIns="91440" bIns="45720" anchor="t"/>
          <a:p>
            <a:pPr lvl="0" eaLnBrk="1" hangingPunct="1">
              <a:spcBef>
                <a:spcPct val="0"/>
              </a:spcBef>
            </a:pPr>
            <a:endParaRPr lang="en-US" altLang="en-US" dirty="0"/>
          </a:p>
        </p:txBody>
      </p:sp>
      <p:sp>
        <p:nvSpPr>
          <p:cNvPr id="6148" name="Slide Number Placeholder 3"/>
          <p:cNvSpPr txBox="1">
            <a:spLocks noGrp="1"/>
          </p:cNvSpPr>
          <p:nvPr/>
        </p:nvSpPr>
        <p:spPr>
          <a:xfrm>
            <a:off x="3884613" y="8685213"/>
            <a:ext cx="2971800" cy="458787"/>
          </a:xfrm>
          <a:prstGeom prst="rect">
            <a:avLst/>
          </a:prstGeom>
          <a:noFill/>
          <a:ln w="9525">
            <a:noFill/>
          </a:ln>
        </p:spPr>
        <p:txBody>
          <a:bodyPr anchor="b"/>
          <a:p>
            <a:pPr lvl="0" algn="r" eaLnBrk="1" hangingPunct="1"/>
            <a:fld id="{9A0DB2DC-4C9A-4742-B13C-FB6460FD3503}" type="slidenum">
              <a:rPr lang="en-US" altLang="en-US" sz="1200" dirty="0">
                <a:latin typeface="Calibri" panose="020F0502020204030204" charset="0"/>
                <a:cs typeface="Arial" panose="020B0604020202020204" pitchFamily="34" charset="0"/>
              </a:rPr>
            </a:fld>
            <a:endParaRPr lang="en-US" altLang="en-US" sz="1200" dirty="0">
              <a:latin typeface="Calibri" panose="020F0502020204030204" charset="0"/>
              <a:ea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Slide Image Placeholder 1"/>
          <p:cNvSpPr>
            <a:spLocks noGrp="1" noRot="1" noChangeAspect="1" noTextEdit="1"/>
          </p:cNvSpPr>
          <p:nvPr>
            <p:ph type="sldImg"/>
          </p:nvPr>
        </p:nvSpPr>
        <p:spPr>
          <a:xfrm>
            <a:off x="1371600" y="1143000"/>
            <a:ext cx="4114800" cy="3086100"/>
          </a:xfrm>
        </p:spPr>
      </p:sp>
      <p:sp>
        <p:nvSpPr>
          <p:cNvPr id="15363" name="Notes Placeholder 2"/>
          <p:cNvSpPr>
            <a:spLocks noGrp="1"/>
          </p:cNvSpPr>
          <p:nvPr>
            <p:ph type="body" idx="1"/>
          </p:nvPr>
        </p:nvSpPr>
        <p:spPr>
          <a:xfrm>
            <a:off x="685800" y="4400550"/>
            <a:ext cx="5486400" cy="3600450"/>
          </a:xfrm>
        </p:spPr>
        <p:txBody>
          <a:bodyPr wrap="square" lIns="91440" tIns="45720" rIns="91440" bIns="45720" anchor="t"/>
          <a:p>
            <a:pPr lvl="0" eaLnBrk="1" hangingPunct="1">
              <a:spcBef>
                <a:spcPct val="0"/>
              </a:spcBef>
            </a:pPr>
            <a:endParaRPr lang="en-US" altLang="en-US" dirty="0"/>
          </a:p>
        </p:txBody>
      </p:sp>
      <p:sp>
        <p:nvSpPr>
          <p:cNvPr id="15364" name="Slide Number Placeholder 3"/>
          <p:cNvSpPr txBox="1">
            <a:spLocks noGrp="1"/>
          </p:cNvSpPr>
          <p:nvPr/>
        </p:nvSpPr>
        <p:spPr>
          <a:xfrm>
            <a:off x="3884613" y="8685213"/>
            <a:ext cx="2971800" cy="458787"/>
          </a:xfrm>
          <a:prstGeom prst="rect">
            <a:avLst/>
          </a:prstGeom>
          <a:noFill/>
          <a:ln w="9525">
            <a:noFill/>
          </a:ln>
        </p:spPr>
        <p:txBody>
          <a:bodyPr anchor="b"/>
          <a:p>
            <a:pPr lvl="0" algn="r" eaLnBrk="1" hangingPunct="1"/>
            <a:fld id="{9A0DB2DC-4C9A-4742-B13C-FB6460FD3503}" type="slidenum">
              <a:rPr lang="en-US" altLang="en-US" sz="1200" dirty="0">
                <a:latin typeface="Calibri" panose="020F0502020204030204" charset="0"/>
                <a:cs typeface="Arial" panose="020B0604020202020204" pitchFamily="34" charset="0"/>
              </a:rPr>
            </a:fld>
            <a:endParaRPr lang="en-US" altLang="en-US" sz="1200" dirty="0">
              <a:latin typeface="Calibri" panose="020F0502020204030204" charset="0"/>
              <a:ea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Slide Image Placeholder 1"/>
          <p:cNvSpPr>
            <a:spLocks noGrp="1" noRot="1" noChangeAspect="1" noTextEdit="1"/>
          </p:cNvSpPr>
          <p:nvPr>
            <p:ph type="sldImg"/>
          </p:nvPr>
        </p:nvSpPr>
        <p:spPr>
          <a:xfrm>
            <a:off x="1371600" y="1143000"/>
            <a:ext cx="4114800" cy="3086100"/>
          </a:xfrm>
        </p:spPr>
      </p:sp>
      <p:sp>
        <p:nvSpPr>
          <p:cNvPr id="15363" name="Notes Placeholder 2"/>
          <p:cNvSpPr>
            <a:spLocks noGrp="1"/>
          </p:cNvSpPr>
          <p:nvPr>
            <p:ph type="body" idx="1"/>
          </p:nvPr>
        </p:nvSpPr>
        <p:spPr>
          <a:xfrm>
            <a:off x="685800" y="4400550"/>
            <a:ext cx="5486400" cy="3600450"/>
          </a:xfrm>
        </p:spPr>
        <p:txBody>
          <a:bodyPr wrap="square" lIns="91440" tIns="45720" rIns="91440" bIns="45720" anchor="t"/>
          <a:p>
            <a:pPr lvl="0" eaLnBrk="1" hangingPunct="1">
              <a:spcBef>
                <a:spcPct val="0"/>
              </a:spcBef>
            </a:pPr>
            <a:endParaRPr lang="en-US" altLang="en-US" dirty="0"/>
          </a:p>
        </p:txBody>
      </p:sp>
      <p:sp>
        <p:nvSpPr>
          <p:cNvPr id="15364" name="Slide Number Placeholder 3"/>
          <p:cNvSpPr txBox="1">
            <a:spLocks noGrp="1"/>
          </p:cNvSpPr>
          <p:nvPr/>
        </p:nvSpPr>
        <p:spPr>
          <a:xfrm>
            <a:off x="3884613" y="8685213"/>
            <a:ext cx="2971800" cy="458787"/>
          </a:xfrm>
          <a:prstGeom prst="rect">
            <a:avLst/>
          </a:prstGeom>
          <a:noFill/>
          <a:ln w="9525">
            <a:noFill/>
          </a:ln>
        </p:spPr>
        <p:txBody>
          <a:bodyPr anchor="b"/>
          <a:p>
            <a:pPr lvl="0" algn="r" eaLnBrk="1" hangingPunct="1"/>
            <a:fld id="{9A0DB2DC-4C9A-4742-B13C-FB6460FD3503}" type="slidenum">
              <a:rPr lang="en-US" altLang="en-US" sz="1200" dirty="0">
                <a:latin typeface="Calibri" panose="020F0502020204030204" charset="0"/>
                <a:cs typeface="Arial" panose="020B0604020202020204" pitchFamily="34" charset="0"/>
              </a:rPr>
            </a:fld>
            <a:endParaRPr lang="en-US" altLang="en-US" sz="1200" dirty="0">
              <a:latin typeface="Calibri" panose="020F0502020204030204" charset="0"/>
              <a:ea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GIF"/></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5.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8.png"/><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Text Box 3"/>
          <p:cNvSpPr txBox="1"/>
          <p:nvPr/>
        </p:nvSpPr>
        <p:spPr>
          <a:xfrm>
            <a:off x="2669540" y="2712085"/>
            <a:ext cx="7146925" cy="1137285"/>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p>
            <a:pPr algn="ctr"/>
            <a:r>
              <a:rPr lang="en-US" sz="3200">
                <a:solidFill>
                  <a:schemeClr val="accent1">
                    <a:lumMod val="75000"/>
                  </a:schemeClr>
                </a:solidFill>
                <a:latin typeface="Times New Roman" panose="02020603050405020304" pitchFamily="18" charset="0"/>
                <a:cs typeface="Times New Roman" panose="02020603050405020304" pitchFamily="18" charset="0"/>
              </a:rPr>
              <a:t>Bài 3: Bài tập thực hành</a:t>
            </a:r>
            <a:endParaRPr lang="en-US">
              <a:solidFill>
                <a:schemeClr val="accent4"/>
              </a:solidFill>
              <a:latin typeface="Times New Roman" panose="02020603050405020304" pitchFamily="18" charset="0"/>
              <a:cs typeface="Times New Roman" panose="02020603050405020304" pitchFamily="18" charset="0"/>
            </a:endParaRPr>
          </a:p>
          <a:p>
            <a:pPr algn="ctr"/>
            <a:r>
              <a:rPr lang="en-US" sz="3600" b="1">
                <a:solidFill>
                  <a:schemeClr val="accent4"/>
                </a:solidFill>
                <a:effectLst/>
                <a:latin typeface="Times New Roman" panose="02020603050405020304" pitchFamily="18" charset="0"/>
                <a:cs typeface="Times New Roman" panose="02020603050405020304" pitchFamily="18" charset="0"/>
              </a:rPr>
              <a:t>HÌNH CHIẾU CỦA VẬT THỂ</a:t>
            </a:r>
            <a:endParaRPr lang="en-US" sz="3600" b="1">
              <a:solidFill>
                <a:schemeClr val="accent4"/>
              </a:solidFill>
              <a:effectLst/>
              <a:latin typeface="Times New Roman" panose="02020603050405020304" pitchFamily="18" charset="0"/>
              <a:cs typeface="Times New Roman" panose="02020603050405020304" pitchFamily="18" charset="0"/>
            </a:endParaRPr>
          </a:p>
        </p:txBody>
      </p:sp>
      <p:sp>
        <p:nvSpPr>
          <p:cNvPr id="5" name="Text Box 4"/>
          <p:cNvSpPr txBox="1"/>
          <p:nvPr/>
        </p:nvSpPr>
        <p:spPr>
          <a:xfrm>
            <a:off x="4321175" y="960755"/>
            <a:ext cx="3667760" cy="398780"/>
          </a:xfrm>
          <a:prstGeom prst="rect">
            <a:avLst/>
          </a:prstGeom>
          <a:noFill/>
        </p:spPr>
        <p:txBody>
          <a:bodyPr wrap="square" rtlCol="0">
            <a:spAutoFit/>
          </a:bodyPr>
          <a:p>
            <a:r>
              <a:rPr lang="en-US" sz="2000">
                <a:latin typeface="Times New Roman" panose="02020603050405020304" pitchFamily="18" charset="0"/>
                <a:cs typeface="Times New Roman" panose="02020603050405020304" pitchFamily="18" charset="0"/>
              </a:rPr>
              <a:t>ỦY BAN NHÂN DÂN QUẬN 6</a:t>
            </a:r>
            <a:endParaRPr lang="en-US" sz="2000">
              <a:latin typeface="Times New Roman" panose="02020603050405020304" pitchFamily="18" charset="0"/>
              <a:cs typeface="Times New Roman" panose="02020603050405020304" pitchFamily="18" charset="0"/>
            </a:endParaRPr>
          </a:p>
        </p:txBody>
      </p:sp>
      <p:sp>
        <p:nvSpPr>
          <p:cNvPr id="6" name="Text Box 5"/>
          <p:cNvSpPr txBox="1"/>
          <p:nvPr/>
        </p:nvSpPr>
        <p:spPr>
          <a:xfrm>
            <a:off x="4151630" y="1359535"/>
            <a:ext cx="4241800" cy="398780"/>
          </a:xfrm>
          <a:prstGeom prst="rect">
            <a:avLst/>
          </a:prstGeom>
          <a:noFill/>
        </p:spPr>
        <p:txBody>
          <a:bodyPr wrap="square" rtlCol="0">
            <a:spAutoFit/>
          </a:bodyPr>
          <a:p>
            <a:r>
              <a:rPr lang="en-US" sz="2000">
                <a:latin typeface="Times New Roman" panose="02020603050405020304" pitchFamily="18" charset="0"/>
                <a:cs typeface="Times New Roman" panose="02020603050405020304" pitchFamily="18" charset="0"/>
              </a:rPr>
              <a:t>TRƯỜNG THCS HOÀNG LÊ KHA</a:t>
            </a:r>
            <a:endParaRPr lang="en-US" sz="2000">
              <a:latin typeface="Times New Roman" panose="02020603050405020304" pitchFamily="18" charset="0"/>
              <a:cs typeface="Times New Roman" panose="02020603050405020304" pitchFamily="18" charset="0"/>
            </a:endParaRPr>
          </a:p>
        </p:txBody>
      </p:sp>
      <p:sp>
        <p:nvSpPr>
          <p:cNvPr id="7" name="Text Box 6"/>
          <p:cNvSpPr txBox="1"/>
          <p:nvPr/>
        </p:nvSpPr>
        <p:spPr>
          <a:xfrm>
            <a:off x="5114290" y="2190115"/>
            <a:ext cx="2225675" cy="521970"/>
          </a:xfrm>
          <a:prstGeom prst="rect">
            <a:avLst/>
          </a:prstGeom>
          <a:noFill/>
        </p:spPr>
        <p:txBody>
          <a:bodyPr wrap="square" rtlCol="0">
            <a:spAutoFit/>
          </a:bodyPr>
          <a:p>
            <a:r>
              <a:rPr lang="en-US" sz="2800">
                <a:latin typeface="Times New Roman" panose="02020603050405020304" pitchFamily="18" charset="0"/>
                <a:cs typeface="Times New Roman" panose="02020603050405020304" pitchFamily="18" charset="0"/>
              </a:rPr>
              <a:t>Công nghệ 8</a:t>
            </a:r>
            <a:endParaRPr lang="en-US" sz="2800">
              <a:latin typeface="Times New Roman" panose="02020603050405020304" pitchFamily="18" charset="0"/>
              <a:cs typeface="Times New Roman" panose="02020603050405020304" pitchFamily="18" charset="0"/>
            </a:endParaRPr>
          </a:p>
        </p:txBody>
      </p:sp>
      <p:sp>
        <p:nvSpPr>
          <p:cNvPr id="8" name="Text Box 7"/>
          <p:cNvSpPr txBox="1"/>
          <p:nvPr/>
        </p:nvSpPr>
        <p:spPr>
          <a:xfrm>
            <a:off x="7187565" y="4069080"/>
            <a:ext cx="3053715" cy="460375"/>
          </a:xfrm>
          <a:prstGeom prst="rect">
            <a:avLst/>
          </a:prstGeom>
          <a:noFill/>
        </p:spPr>
        <p:txBody>
          <a:bodyPr wrap="square" rtlCol="0">
            <a:spAutoFit/>
          </a:bodyPr>
          <a:p>
            <a:r>
              <a:rPr lang="en-US" sz="2400">
                <a:latin typeface="Times New Roman" panose="02020603050405020304" pitchFamily="18" charset="0"/>
                <a:cs typeface="Times New Roman" panose="02020603050405020304" pitchFamily="18" charset="0"/>
              </a:rPr>
              <a:t>Phạm Thị Tuyết Lan</a:t>
            </a:r>
            <a:endParaRPr 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Picture 1" descr="images"/>
          <p:cNvPicPr>
            <a:picLocks noChangeAspect="1"/>
          </p:cNvPicPr>
          <p:nvPr/>
        </p:nvPicPr>
        <p:blipFill>
          <a:blip r:embed="rId1"/>
          <a:srcRect b="9605"/>
          <a:stretch>
            <a:fillRect/>
          </a:stretch>
        </p:blipFill>
        <p:spPr>
          <a:xfrm>
            <a:off x="3096260" y="159385"/>
            <a:ext cx="5301615" cy="617283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9" name="Picture 18" descr="images"/>
          <p:cNvPicPr>
            <a:picLocks noChangeAspect="1"/>
          </p:cNvPicPr>
          <p:nvPr/>
        </p:nvPicPr>
        <p:blipFill>
          <a:blip r:embed="rId1"/>
          <a:srcRect t="15769" b="10976"/>
          <a:stretch>
            <a:fillRect/>
          </a:stretch>
        </p:blipFill>
        <p:spPr>
          <a:xfrm>
            <a:off x="2009140" y="1014095"/>
            <a:ext cx="8839835" cy="398526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1139825" y="1250315"/>
            <a:ext cx="3489325" cy="645160"/>
          </a:xfrm>
          <a:prstGeom prst="rect">
            <a:avLst/>
          </a:prstGeom>
          <a:noFill/>
        </p:spPr>
        <p:txBody>
          <a:bodyPr wrap="square" rtlCol="0">
            <a:spAutoFit/>
          </a:bodyPr>
          <a:p>
            <a:r>
              <a:rPr lang="en-US" sz="3600">
                <a:latin typeface="Times New Roman" panose="02020603050405020304" pitchFamily="18" charset="0"/>
                <a:cs typeface="Times New Roman" panose="02020603050405020304" pitchFamily="18" charset="0"/>
              </a:rPr>
              <a:t>A: từ trước tới</a:t>
            </a:r>
            <a:endParaRPr lang="en-US" sz="3600">
              <a:latin typeface="Times New Roman" panose="02020603050405020304" pitchFamily="18" charset="0"/>
              <a:cs typeface="Times New Roman" panose="02020603050405020304" pitchFamily="18" charset="0"/>
            </a:endParaRPr>
          </a:p>
        </p:txBody>
      </p:sp>
      <p:sp>
        <p:nvSpPr>
          <p:cNvPr id="6" name="Text Box 5"/>
          <p:cNvSpPr txBox="1"/>
          <p:nvPr/>
        </p:nvSpPr>
        <p:spPr>
          <a:xfrm>
            <a:off x="1139825" y="2789555"/>
            <a:ext cx="3231515" cy="645160"/>
          </a:xfrm>
          <a:prstGeom prst="rect">
            <a:avLst/>
          </a:prstGeom>
          <a:noFill/>
        </p:spPr>
        <p:txBody>
          <a:bodyPr wrap="square" rtlCol="0">
            <a:spAutoFit/>
          </a:bodyPr>
          <a:p>
            <a:r>
              <a:rPr lang="en-US" sz="3600">
                <a:latin typeface="Times New Roman" panose="02020603050405020304" pitchFamily="18" charset="0"/>
                <a:cs typeface="Times New Roman" panose="02020603050405020304" pitchFamily="18" charset="0"/>
              </a:rPr>
              <a:t>B: từ trên xuống</a:t>
            </a:r>
            <a:endParaRPr lang="en-US" sz="3600">
              <a:latin typeface="Times New Roman" panose="02020603050405020304" pitchFamily="18" charset="0"/>
              <a:cs typeface="Times New Roman" panose="02020603050405020304" pitchFamily="18" charset="0"/>
            </a:endParaRPr>
          </a:p>
        </p:txBody>
      </p:sp>
      <p:sp>
        <p:nvSpPr>
          <p:cNvPr id="7" name="Text Box 6"/>
          <p:cNvSpPr txBox="1"/>
          <p:nvPr/>
        </p:nvSpPr>
        <p:spPr>
          <a:xfrm>
            <a:off x="1139825" y="4236720"/>
            <a:ext cx="2840990" cy="645160"/>
          </a:xfrm>
          <a:prstGeom prst="rect">
            <a:avLst/>
          </a:prstGeom>
          <a:noFill/>
        </p:spPr>
        <p:txBody>
          <a:bodyPr wrap="square" rtlCol="0">
            <a:spAutoFit/>
          </a:bodyPr>
          <a:p>
            <a:r>
              <a:rPr lang="en-US" sz="3600">
                <a:latin typeface="Times New Roman" panose="02020603050405020304" pitchFamily="18" charset="0"/>
                <a:cs typeface="Times New Roman" panose="02020603050405020304" pitchFamily="18" charset="0"/>
              </a:rPr>
              <a:t>C: từ trái sang</a:t>
            </a:r>
            <a:endParaRPr lang="en-US" sz="3600">
              <a:latin typeface="Times New Roman" panose="02020603050405020304" pitchFamily="18" charset="0"/>
              <a:cs typeface="Times New Roman" panose="02020603050405020304" pitchFamily="18" charset="0"/>
            </a:endParaRPr>
          </a:p>
        </p:txBody>
      </p:sp>
      <p:sp>
        <p:nvSpPr>
          <p:cNvPr id="24" name="Rectangle 23"/>
          <p:cNvSpPr/>
          <p:nvPr/>
        </p:nvSpPr>
        <p:spPr>
          <a:xfrm>
            <a:off x="5922010" y="727075"/>
            <a:ext cx="2152650" cy="1196975"/>
          </a:xfrm>
          <a:custGeom>
            <a:avLst/>
            <a:gdLst>
              <a:gd name="connsiteX0" fmla="*/ 0 w 1246243"/>
              <a:gd name="connsiteY0" fmla="*/ 0 h 927463"/>
              <a:gd name="connsiteX1" fmla="*/ 1246243 w 1246243"/>
              <a:gd name="connsiteY1" fmla="*/ 0 h 927463"/>
              <a:gd name="connsiteX2" fmla="*/ 1246243 w 1246243"/>
              <a:gd name="connsiteY2" fmla="*/ 927463 h 927463"/>
              <a:gd name="connsiteX3" fmla="*/ 0 w 1246243"/>
              <a:gd name="connsiteY3" fmla="*/ 927463 h 927463"/>
              <a:gd name="connsiteX4" fmla="*/ 0 w 1246243"/>
              <a:gd name="connsiteY4" fmla="*/ 0 h 927463"/>
              <a:gd name="connsiteX0-1" fmla="*/ 0 w 1260874"/>
              <a:gd name="connsiteY0-2" fmla="*/ 0 h 927463"/>
              <a:gd name="connsiteX1-3" fmla="*/ 1260874 w 1260874"/>
              <a:gd name="connsiteY1-4" fmla="*/ 277978 h 927463"/>
              <a:gd name="connsiteX2-5" fmla="*/ 1246243 w 1260874"/>
              <a:gd name="connsiteY2-6" fmla="*/ 927463 h 927463"/>
              <a:gd name="connsiteX3-7" fmla="*/ 0 w 1260874"/>
              <a:gd name="connsiteY3-8" fmla="*/ 927463 h 927463"/>
              <a:gd name="connsiteX4-9" fmla="*/ 0 w 1260874"/>
              <a:gd name="connsiteY4-10" fmla="*/ 0 h 927463"/>
              <a:gd name="connsiteX0-11" fmla="*/ 0 w 1268189"/>
              <a:gd name="connsiteY0-12" fmla="*/ 307238 h 649485"/>
              <a:gd name="connsiteX1-13" fmla="*/ 1268189 w 1268189"/>
              <a:gd name="connsiteY1-14" fmla="*/ 0 h 649485"/>
              <a:gd name="connsiteX2-15" fmla="*/ 1253558 w 1268189"/>
              <a:gd name="connsiteY2-16" fmla="*/ 649485 h 649485"/>
              <a:gd name="connsiteX3-17" fmla="*/ 7315 w 1268189"/>
              <a:gd name="connsiteY3-18" fmla="*/ 649485 h 649485"/>
              <a:gd name="connsiteX4-19" fmla="*/ 0 w 1268189"/>
              <a:gd name="connsiteY4-20" fmla="*/ 307238 h 64948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268189" h="649485">
                <a:moveTo>
                  <a:pt x="0" y="307238"/>
                </a:moveTo>
                <a:lnTo>
                  <a:pt x="1268189" y="0"/>
                </a:lnTo>
                <a:lnTo>
                  <a:pt x="1253558" y="649485"/>
                </a:lnTo>
                <a:lnTo>
                  <a:pt x="7315" y="649485"/>
                </a:lnTo>
                <a:lnTo>
                  <a:pt x="0" y="307238"/>
                </a:lnTo>
                <a:close/>
              </a:path>
            </a:pathLst>
          </a:custGeom>
        </p:spPr>
        <p:style>
          <a:lnRef idx="2">
            <a:schemeClr val="accent6">
              <a:shade val="50000"/>
            </a:schemeClr>
          </a:lnRef>
          <a:fillRef idx="1">
            <a:schemeClr val="accent6"/>
          </a:fillRef>
          <a:effectRef idx="0">
            <a:schemeClr val="accent6"/>
          </a:effectRef>
          <a:fontRef idx="minor">
            <a:schemeClr val="lt1"/>
          </a:fontRef>
        </p:style>
        <p:txBody>
          <a:bodyPr anchor="ctr"/>
          <a:p>
            <a:pPr algn="ctr"/>
            <a:r>
              <a:rPr lang="en-US" sz="3200">
                <a:solidFill>
                  <a:schemeClr val="tx1"/>
                </a:solidFill>
                <a:latin typeface="Times New Roman" panose="02020603050405020304" pitchFamily="18" charset="0"/>
                <a:cs typeface="Times New Roman" panose="02020603050405020304" pitchFamily="18" charset="0"/>
                <a:sym typeface="+mn-ea"/>
              </a:rPr>
              <a:t>3</a:t>
            </a:r>
            <a:endParaRPr kumimoji="0" lang="en-US" sz="32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sym typeface="+mn-ea"/>
            </a:endParaRPr>
          </a:p>
        </p:txBody>
      </p:sp>
      <p:sp>
        <p:nvSpPr>
          <p:cNvPr id="17" name="Rectangles 16"/>
          <p:cNvSpPr/>
          <p:nvPr/>
        </p:nvSpPr>
        <p:spPr>
          <a:xfrm>
            <a:off x="5922010" y="2673985"/>
            <a:ext cx="2136140" cy="7391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r>
              <a:rPr lang="en-US" sz="3200">
                <a:solidFill>
                  <a:schemeClr val="tx1"/>
                </a:solidFill>
                <a:latin typeface="Times New Roman" panose="02020603050405020304" pitchFamily="18" charset="0"/>
                <a:cs typeface="Times New Roman" panose="02020603050405020304" pitchFamily="18" charset="0"/>
                <a:sym typeface="+mn-ea"/>
              </a:rPr>
              <a:t>1</a:t>
            </a:r>
            <a:endParaRPr lang="en-US" sz="3200">
              <a:solidFill>
                <a:schemeClr val="tx1"/>
              </a:solidFill>
              <a:latin typeface="Times New Roman" panose="02020603050405020304" pitchFamily="18" charset="0"/>
              <a:cs typeface="Times New Roman" panose="02020603050405020304" pitchFamily="18" charset="0"/>
              <a:sym typeface="+mn-ea"/>
            </a:endParaRPr>
          </a:p>
        </p:txBody>
      </p:sp>
      <p:sp>
        <p:nvSpPr>
          <p:cNvPr id="18" name="Rectangles 17"/>
          <p:cNvSpPr/>
          <p:nvPr/>
        </p:nvSpPr>
        <p:spPr>
          <a:xfrm>
            <a:off x="6554470" y="3797935"/>
            <a:ext cx="760730" cy="124142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endParaRPr lang="en-US" sz="3200">
              <a:solidFill>
                <a:schemeClr val="tx1"/>
              </a:solidFill>
              <a:latin typeface="Times New Roman" panose="02020603050405020304" pitchFamily="18" charset="0"/>
              <a:cs typeface="Times New Roman" panose="02020603050405020304" pitchFamily="18" charset="0"/>
              <a:sym typeface="+mn-ea"/>
            </a:endParaRPr>
          </a:p>
          <a:p>
            <a:pPr algn="ctr"/>
            <a:r>
              <a:rPr lang="en-US" sz="3200">
                <a:solidFill>
                  <a:schemeClr val="tx1"/>
                </a:solidFill>
                <a:latin typeface="Times New Roman" panose="02020603050405020304" pitchFamily="18" charset="0"/>
                <a:cs typeface="Times New Roman" panose="02020603050405020304" pitchFamily="18" charset="0"/>
                <a:sym typeface="+mn-ea"/>
              </a:rPr>
              <a:t>2</a:t>
            </a:r>
            <a:endParaRPr lang="en-US" sz="3200">
              <a:solidFill>
                <a:schemeClr val="tx1"/>
              </a:solidFill>
              <a:latin typeface="Times New Roman" panose="02020603050405020304" pitchFamily="18" charset="0"/>
              <a:cs typeface="Times New Roman" panose="02020603050405020304" pitchFamily="18" charset="0"/>
              <a:sym typeface="+mn-ea"/>
            </a:endParaRPr>
          </a:p>
        </p:txBody>
      </p:sp>
      <p:cxnSp>
        <p:nvCxnSpPr>
          <p:cNvPr id="19" name="Straight Connector 18"/>
          <p:cNvCxnSpPr/>
          <p:nvPr/>
        </p:nvCxnSpPr>
        <p:spPr>
          <a:xfrm>
            <a:off x="6554470" y="4236720"/>
            <a:ext cx="749300" cy="11430"/>
          </a:xfrm>
          <a:prstGeom prst="line">
            <a:avLst/>
          </a:prstGeom>
        </p:spPr>
        <p:style>
          <a:lnRef idx="1">
            <a:schemeClr val="dk1"/>
          </a:lnRef>
          <a:fillRef idx="0">
            <a:schemeClr val="dk1"/>
          </a:fillRef>
          <a:effectRef idx="0">
            <a:schemeClr val="dk1"/>
          </a:effectRef>
          <a:fontRef idx="minor">
            <a:schemeClr val="tx1"/>
          </a:fontRef>
        </p:style>
      </p:cxnSp>
      <p:sp>
        <p:nvSpPr>
          <p:cNvPr id="21" name="Right Arrow 20"/>
          <p:cNvSpPr/>
          <p:nvPr/>
        </p:nvSpPr>
        <p:spPr>
          <a:xfrm>
            <a:off x="4561205" y="1425575"/>
            <a:ext cx="626110" cy="469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2" name="Right Arrow 21"/>
          <p:cNvSpPr/>
          <p:nvPr/>
        </p:nvSpPr>
        <p:spPr>
          <a:xfrm>
            <a:off x="4561205" y="4324350"/>
            <a:ext cx="626110" cy="469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3" name="Right Arrow 22"/>
          <p:cNvSpPr/>
          <p:nvPr/>
        </p:nvSpPr>
        <p:spPr>
          <a:xfrm>
            <a:off x="4561205" y="2884170"/>
            <a:ext cx="626110" cy="469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5" name="Text Box 24"/>
          <p:cNvSpPr txBox="1"/>
          <p:nvPr/>
        </p:nvSpPr>
        <p:spPr>
          <a:xfrm>
            <a:off x="8313420" y="1435100"/>
            <a:ext cx="3489325" cy="645160"/>
          </a:xfrm>
          <a:prstGeom prst="rect">
            <a:avLst/>
          </a:prstGeom>
          <a:noFill/>
        </p:spPr>
        <p:txBody>
          <a:bodyPr wrap="square" rtlCol="0">
            <a:spAutoFit/>
          </a:bodyPr>
          <a:p>
            <a:r>
              <a:rPr lang="en-US" sz="3600">
                <a:latin typeface="Times New Roman" panose="02020603050405020304" pitchFamily="18" charset="0"/>
                <a:cs typeface="Times New Roman" panose="02020603050405020304" pitchFamily="18" charset="0"/>
              </a:rPr>
              <a:t>Hình chiếu đứng</a:t>
            </a:r>
            <a:endParaRPr lang="en-US" sz="3600">
              <a:latin typeface="Times New Roman" panose="02020603050405020304" pitchFamily="18" charset="0"/>
              <a:cs typeface="Times New Roman" panose="02020603050405020304" pitchFamily="18" charset="0"/>
            </a:endParaRPr>
          </a:p>
        </p:txBody>
      </p:sp>
      <p:sp>
        <p:nvSpPr>
          <p:cNvPr id="26" name="Text Box 25"/>
          <p:cNvSpPr txBox="1"/>
          <p:nvPr/>
        </p:nvSpPr>
        <p:spPr>
          <a:xfrm>
            <a:off x="8415020" y="4408170"/>
            <a:ext cx="3489325" cy="645160"/>
          </a:xfrm>
          <a:prstGeom prst="rect">
            <a:avLst/>
          </a:prstGeom>
          <a:noFill/>
        </p:spPr>
        <p:txBody>
          <a:bodyPr wrap="square" rtlCol="0">
            <a:spAutoFit/>
          </a:bodyPr>
          <a:p>
            <a:r>
              <a:rPr lang="en-US" sz="3600">
                <a:latin typeface="Times New Roman" panose="02020603050405020304" pitchFamily="18" charset="0"/>
                <a:cs typeface="Times New Roman" panose="02020603050405020304" pitchFamily="18" charset="0"/>
              </a:rPr>
              <a:t>Hình chiếu cạnh</a:t>
            </a:r>
            <a:endParaRPr lang="en-US" sz="3600">
              <a:latin typeface="Times New Roman" panose="02020603050405020304" pitchFamily="18" charset="0"/>
              <a:cs typeface="Times New Roman" panose="02020603050405020304" pitchFamily="18" charset="0"/>
            </a:endParaRPr>
          </a:p>
        </p:txBody>
      </p:sp>
      <p:sp>
        <p:nvSpPr>
          <p:cNvPr id="27" name="Text Box 26"/>
          <p:cNvSpPr txBox="1"/>
          <p:nvPr/>
        </p:nvSpPr>
        <p:spPr>
          <a:xfrm>
            <a:off x="8383270" y="2926080"/>
            <a:ext cx="3489325" cy="645160"/>
          </a:xfrm>
          <a:prstGeom prst="rect">
            <a:avLst/>
          </a:prstGeom>
          <a:noFill/>
        </p:spPr>
        <p:txBody>
          <a:bodyPr wrap="square" rtlCol="0">
            <a:spAutoFit/>
          </a:bodyPr>
          <a:p>
            <a:r>
              <a:rPr lang="en-US" sz="3600">
                <a:latin typeface="Times New Roman" panose="02020603050405020304" pitchFamily="18" charset="0"/>
                <a:cs typeface="Times New Roman" panose="02020603050405020304" pitchFamily="18" charset="0"/>
              </a:rPr>
              <a:t>Hình chiếu bằng</a:t>
            </a:r>
            <a:endParaRPr lang="en-US" sz="36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000" fill="hold">
                                          <p:stCondLst>
                                            <p:cond delay="0"/>
                                          </p:stCondLst>
                                        </p:cTn>
                                        <p:tgtEl>
                                          <p:spTgt spid="21"/>
                                        </p:tgtEl>
                                        <p:attrNameLst>
                                          <p:attrName>style.visibility</p:attrName>
                                        </p:attrNameLst>
                                      </p:cBhvr>
                                      <p:to>
                                        <p:strVal val="visible"/>
                                      </p:to>
                                    </p:set>
                                    <p:animEffect transition="in" filter="box(in)">
                                      <p:cBhvr>
                                        <p:cTn id="15" dur="1000"/>
                                        <p:tgtEl>
                                          <p:spTgt spid="21"/>
                                        </p:tgtEl>
                                      </p:cBhvr>
                                    </p:animEffect>
                                  </p:childTnLst>
                                </p:cTn>
                              </p:par>
                            </p:childTnLst>
                          </p:cTn>
                        </p:par>
                        <p:par>
                          <p:cTn id="16" fill="hold">
                            <p:stCondLst>
                              <p:cond delay="1000"/>
                            </p:stCondLst>
                            <p:childTnLst>
                              <p:par>
                                <p:cTn id="17" presetID="4" presetClass="entr" presetSubtype="16" fill="hold" grpId="0" nodeType="afterEffect">
                                  <p:stCondLst>
                                    <p:cond delay="0"/>
                                  </p:stCondLst>
                                  <p:childTnLst>
                                    <p:set>
                                      <p:cBhvr>
                                        <p:cTn id="18" dur="1000" fill="hold">
                                          <p:stCondLst>
                                            <p:cond delay="0"/>
                                          </p:stCondLst>
                                        </p:cTn>
                                        <p:tgtEl>
                                          <p:spTgt spid="24"/>
                                        </p:tgtEl>
                                        <p:attrNameLst>
                                          <p:attrName>style.visibility</p:attrName>
                                        </p:attrNameLst>
                                      </p:cBhvr>
                                      <p:to>
                                        <p:strVal val="visible"/>
                                      </p:to>
                                    </p:set>
                                    <p:animEffect transition="in" filter="box(in)">
                                      <p:cBhvr>
                                        <p:cTn id="19" dur="10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000" fill="hold">
                                          <p:stCondLst>
                                            <p:cond delay="0"/>
                                          </p:stCondLst>
                                        </p:cTn>
                                        <p:tgtEl>
                                          <p:spTgt spid="23"/>
                                        </p:tgtEl>
                                        <p:attrNameLst>
                                          <p:attrName>style.visibility</p:attrName>
                                        </p:attrNameLst>
                                      </p:cBhvr>
                                      <p:to>
                                        <p:strVal val="visible"/>
                                      </p:to>
                                    </p:set>
                                    <p:animEffect transition="in" filter="box(in)">
                                      <p:cBhvr>
                                        <p:cTn id="24" dur="1000"/>
                                        <p:tgtEl>
                                          <p:spTgt spid="23"/>
                                        </p:tgtEl>
                                      </p:cBhvr>
                                    </p:animEffect>
                                  </p:childTnLst>
                                </p:cTn>
                              </p:par>
                            </p:childTnLst>
                          </p:cTn>
                        </p:par>
                        <p:par>
                          <p:cTn id="25" fill="hold">
                            <p:stCondLst>
                              <p:cond delay="1000"/>
                            </p:stCondLst>
                            <p:childTnLst>
                              <p:par>
                                <p:cTn id="26" presetID="4" presetClass="entr" presetSubtype="16" fill="hold" grpId="0" nodeType="afterEffect">
                                  <p:stCondLst>
                                    <p:cond delay="0"/>
                                  </p:stCondLst>
                                  <p:childTnLst>
                                    <p:set>
                                      <p:cBhvr>
                                        <p:cTn id="27" dur="1000" fill="hold">
                                          <p:stCondLst>
                                            <p:cond delay="0"/>
                                          </p:stCondLst>
                                        </p:cTn>
                                        <p:tgtEl>
                                          <p:spTgt spid="17"/>
                                        </p:tgtEl>
                                        <p:attrNameLst>
                                          <p:attrName>style.visibility</p:attrName>
                                        </p:attrNameLst>
                                      </p:cBhvr>
                                      <p:to>
                                        <p:strVal val="visible"/>
                                      </p:to>
                                    </p:set>
                                    <p:animEffect transition="in" filter="box(in)">
                                      <p:cBhvr>
                                        <p:cTn id="28" dur="10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000" fill="hold">
                                          <p:stCondLst>
                                            <p:cond delay="0"/>
                                          </p:stCondLst>
                                        </p:cTn>
                                        <p:tgtEl>
                                          <p:spTgt spid="22"/>
                                        </p:tgtEl>
                                        <p:attrNameLst>
                                          <p:attrName>style.visibility</p:attrName>
                                        </p:attrNameLst>
                                      </p:cBhvr>
                                      <p:to>
                                        <p:strVal val="visible"/>
                                      </p:to>
                                    </p:set>
                                    <p:animEffect transition="in" filter="box(in)">
                                      <p:cBhvr>
                                        <p:cTn id="33" dur="1000"/>
                                        <p:tgtEl>
                                          <p:spTgt spid="22"/>
                                        </p:tgtEl>
                                      </p:cBhvr>
                                    </p:animEffect>
                                  </p:childTnLst>
                                </p:cTn>
                              </p:par>
                            </p:childTnLst>
                          </p:cTn>
                        </p:par>
                        <p:par>
                          <p:cTn id="34" fill="hold">
                            <p:stCondLst>
                              <p:cond delay="1000"/>
                            </p:stCondLst>
                            <p:childTnLst>
                              <p:par>
                                <p:cTn id="35" presetID="4" presetClass="entr" presetSubtype="16" fill="hold" grpId="0" nodeType="afterEffect">
                                  <p:stCondLst>
                                    <p:cond delay="0"/>
                                  </p:stCondLst>
                                  <p:childTnLst>
                                    <p:set>
                                      <p:cBhvr>
                                        <p:cTn id="36" dur="1000" fill="hold">
                                          <p:stCondLst>
                                            <p:cond delay="0"/>
                                          </p:stCondLst>
                                        </p:cTn>
                                        <p:tgtEl>
                                          <p:spTgt spid="18"/>
                                        </p:tgtEl>
                                        <p:attrNameLst>
                                          <p:attrName>style.visibility</p:attrName>
                                        </p:attrNameLst>
                                      </p:cBhvr>
                                      <p:to>
                                        <p:strVal val="visible"/>
                                      </p:to>
                                    </p:set>
                                    <p:animEffect transition="in" filter="box(in)">
                                      <p:cBhvr>
                                        <p:cTn id="37" dur="1000"/>
                                        <p:tgtEl>
                                          <p:spTgt spid="18"/>
                                        </p:tgtEl>
                                      </p:cBhvr>
                                    </p:animEffect>
                                  </p:childTnLst>
                                </p:cTn>
                              </p:par>
                              <p:par>
                                <p:cTn id="38" presetID="4" presetClass="entr" presetSubtype="16" fill="hold" nodeType="withEffect">
                                  <p:stCondLst>
                                    <p:cond delay="0"/>
                                  </p:stCondLst>
                                  <p:childTnLst>
                                    <p:set>
                                      <p:cBhvr>
                                        <p:cTn id="39" dur="1000" fill="hold">
                                          <p:stCondLst>
                                            <p:cond delay="0"/>
                                          </p:stCondLst>
                                        </p:cTn>
                                        <p:tgtEl>
                                          <p:spTgt spid="19"/>
                                        </p:tgtEl>
                                        <p:attrNameLst>
                                          <p:attrName>style.visibility</p:attrName>
                                        </p:attrNameLst>
                                      </p:cBhvr>
                                      <p:to>
                                        <p:strVal val="visible"/>
                                      </p:to>
                                    </p:set>
                                    <p:animEffect transition="in" filter="box(in)">
                                      <p:cBhvr>
                                        <p:cTn id="40" dur="1000"/>
                                        <p:tgtEl>
                                          <p:spTgt spid="19"/>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blinds(horizontal)">
                                      <p:cBhvr>
                                        <p:cTn id="45" dur="500"/>
                                        <p:tgtEl>
                                          <p:spTgt spid="25"/>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blinds(horizontal)">
                                      <p:cBhvr>
                                        <p:cTn id="50" dur="5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blinds(horizontal)">
                                      <p:cBhvr>
                                        <p:cTn id="5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21" grpId="0" animBg="1"/>
      <p:bldP spid="24" grpId="0" animBg="1"/>
      <p:bldP spid="23" grpId="0" animBg="1"/>
      <p:bldP spid="17" grpId="0" animBg="1"/>
      <p:bldP spid="22" grpId="0" animBg="1"/>
      <p:bldP spid="18" grpId="0" animBg="1"/>
      <p:bldP spid="25" grpId="0"/>
      <p:bldP spid="27" grpId="0"/>
      <p:bldP spid="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3314" name="Group 16"/>
          <p:cNvGrpSpPr/>
          <p:nvPr/>
        </p:nvGrpSpPr>
        <p:grpSpPr>
          <a:xfrm>
            <a:off x="1751013" y="152400"/>
            <a:ext cx="8688387" cy="6478588"/>
            <a:chOff x="227806" y="152400"/>
            <a:chExt cx="8687594" cy="6478588"/>
          </a:xfrm>
        </p:grpSpPr>
        <p:cxnSp>
          <p:nvCxnSpPr>
            <p:cNvPr id="7" name="Straight Connector 6"/>
            <p:cNvCxnSpPr/>
            <p:nvPr/>
          </p:nvCxnSpPr>
          <p:spPr>
            <a:xfrm rot="5400000">
              <a:off x="-3009106" y="3390901"/>
              <a:ext cx="6475412" cy="158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29393" y="6629400"/>
              <a:ext cx="8686007"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rot="5400000" flipH="1" flipV="1">
              <a:off x="5676107" y="3390107"/>
              <a:ext cx="6477000" cy="158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229393" y="152400"/>
              <a:ext cx="8686007"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grpSp>
      <p:cxnSp>
        <p:nvCxnSpPr>
          <p:cNvPr id="62" name="Straight Connector 61"/>
          <p:cNvCxnSpPr/>
          <p:nvPr/>
        </p:nvCxnSpPr>
        <p:spPr>
          <a:xfrm flipH="1">
            <a:off x="2926398" y="2862263"/>
            <a:ext cx="41275" cy="663575"/>
          </a:xfrm>
          <a:prstGeom prst="line">
            <a:avLst/>
          </a:prstGeom>
        </p:spPr>
        <p:style>
          <a:lnRef idx="2">
            <a:schemeClr val="dk1"/>
          </a:lnRef>
          <a:fillRef idx="0">
            <a:schemeClr val="dk1"/>
          </a:fillRef>
          <a:effectRef idx="1">
            <a:schemeClr val="dk1"/>
          </a:effectRef>
          <a:fontRef idx="minor">
            <a:schemeClr val="tx1"/>
          </a:fontRef>
        </p:style>
      </p:cxnSp>
      <p:cxnSp>
        <p:nvCxnSpPr>
          <p:cNvPr id="64" name="Straight Connector 63"/>
          <p:cNvCxnSpPr/>
          <p:nvPr/>
        </p:nvCxnSpPr>
        <p:spPr>
          <a:xfrm>
            <a:off x="2970848" y="2870200"/>
            <a:ext cx="436563" cy="787400"/>
          </a:xfrm>
          <a:prstGeom prst="line">
            <a:avLst/>
          </a:prstGeom>
        </p:spPr>
        <p:style>
          <a:lnRef idx="2">
            <a:schemeClr val="dk1"/>
          </a:lnRef>
          <a:fillRef idx="0">
            <a:schemeClr val="dk1"/>
          </a:fillRef>
          <a:effectRef idx="1">
            <a:schemeClr val="dk1"/>
          </a:effectRef>
          <a:fontRef idx="minor">
            <a:schemeClr val="tx1"/>
          </a:fontRef>
        </p:style>
      </p:cxnSp>
      <p:cxnSp>
        <p:nvCxnSpPr>
          <p:cNvPr id="65" name="Straight Connector 64"/>
          <p:cNvCxnSpPr/>
          <p:nvPr/>
        </p:nvCxnSpPr>
        <p:spPr>
          <a:xfrm>
            <a:off x="2900998" y="3498850"/>
            <a:ext cx="500063" cy="866775"/>
          </a:xfrm>
          <a:prstGeom prst="line">
            <a:avLst/>
          </a:prstGeom>
        </p:spPr>
        <p:style>
          <a:lnRef idx="2">
            <a:schemeClr val="dk1"/>
          </a:lnRef>
          <a:fillRef idx="0">
            <a:schemeClr val="dk1"/>
          </a:fillRef>
          <a:effectRef idx="1">
            <a:schemeClr val="dk1"/>
          </a:effectRef>
          <a:fontRef idx="minor">
            <a:schemeClr val="tx1"/>
          </a:fontRef>
        </p:style>
      </p:cxnSp>
      <p:cxnSp>
        <p:nvCxnSpPr>
          <p:cNvPr id="66" name="Straight Connector 65"/>
          <p:cNvCxnSpPr/>
          <p:nvPr/>
        </p:nvCxnSpPr>
        <p:spPr>
          <a:xfrm flipV="1">
            <a:off x="3401060" y="3657600"/>
            <a:ext cx="0" cy="688975"/>
          </a:xfrm>
          <a:prstGeom prst="line">
            <a:avLst/>
          </a:prstGeom>
        </p:spPr>
        <p:style>
          <a:lnRef idx="2">
            <a:schemeClr val="dk1"/>
          </a:lnRef>
          <a:fillRef idx="0">
            <a:schemeClr val="dk1"/>
          </a:fillRef>
          <a:effectRef idx="1">
            <a:schemeClr val="dk1"/>
          </a:effectRef>
          <a:fontRef idx="minor">
            <a:schemeClr val="tx1"/>
          </a:fontRef>
        </p:style>
      </p:cxnSp>
      <p:cxnSp>
        <p:nvCxnSpPr>
          <p:cNvPr id="68" name="Straight Connector 67"/>
          <p:cNvCxnSpPr/>
          <p:nvPr/>
        </p:nvCxnSpPr>
        <p:spPr>
          <a:xfrm flipV="1">
            <a:off x="3396298" y="4346575"/>
            <a:ext cx="3646488" cy="0"/>
          </a:xfrm>
          <a:prstGeom prst="line">
            <a:avLst/>
          </a:prstGeom>
        </p:spPr>
        <p:style>
          <a:lnRef idx="2">
            <a:schemeClr val="dk1"/>
          </a:lnRef>
          <a:fillRef idx="0">
            <a:schemeClr val="dk1"/>
          </a:fillRef>
          <a:effectRef idx="1">
            <a:schemeClr val="dk1"/>
          </a:effectRef>
          <a:fontRef idx="minor">
            <a:schemeClr val="tx1"/>
          </a:fontRef>
        </p:style>
      </p:cxnSp>
      <p:cxnSp>
        <p:nvCxnSpPr>
          <p:cNvPr id="70" name="Straight Connector 69"/>
          <p:cNvCxnSpPr/>
          <p:nvPr/>
        </p:nvCxnSpPr>
        <p:spPr>
          <a:xfrm flipV="1">
            <a:off x="3388360" y="2879725"/>
            <a:ext cx="3700463" cy="769938"/>
          </a:xfrm>
          <a:prstGeom prst="line">
            <a:avLst/>
          </a:prstGeom>
        </p:spPr>
        <p:style>
          <a:lnRef idx="2">
            <a:schemeClr val="dk1"/>
          </a:lnRef>
          <a:fillRef idx="0">
            <a:schemeClr val="dk1"/>
          </a:fillRef>
          <a:effectRef idx="1">
            <a:schemeClr val="dk1"/>
          </a:effectRef>
          <a:fontRef idx="minor">
            <a:schemeClr val="tx1"/>
          </a:fontRef>
        </p:style>
      </p:cxnSp>
      <p:cxnSp>
        <p:nvCxnSpPr>
          <p:cNvPr id="73" name="Straight Connector 72"/>
          <p:cNvCxnSpPr/>
          <p:nvPr/>
        </p:nvCxnSpPr>
        <p:spPr>
          <a:xfrm>
            <a:off x="7042785" y="2897188"/>
            <a:ext cx="0" cy="1470025"/>
          </a:xfrm>
          <a:prstGeom prst="line">
            <a:avLst/>
          </a:prstGeom>
        </p:spPr>
        <p:style>
          <a:lnRef idx="2">
            <a:schemeClr val="dk1"/>
          </a:lnRef>
          <a:fillRef idx="0">
            <a:schemeClr val="dk1"/>
          </a:fillRef>
          <a:effectRef idx="1">
            <a:schemeClr val="dk1"/>
          </a:effectRef>
          <a:fontRef idx="minor">
            <a:schemeClr val="tx1"/>
          </a:fontRef>
        </p:style>
      </p:cxnSp>
      <p:cxnSp>
        <p:nvCxnSpPr>
          <p:cNvPr id="74" name="Straight Connector 73"/>
          <p:cNvCxnSpPr/>
          <p:nvPr/>
        </p:nvCxnSpPr>
        <p:spPr>
          <a:xfrm flipV="1">
            <a:off x="2967673" y="2100263"/>
            <a:ext cx="3660775" cy="765175"/>
          </a:xfrm>
          <a:prstGeom prst="line">
            <a:avLst/>
          </a:prstGeom>
        </p:spPr>
        <p:style>
          <a:lnRef idx="2">
            <a:schemeClr val="dk1"/>
          </a:lnRef>
          <a:fillRef idx="0">
            <a:schemeClr val="dk1"/>
          </a:fillRef>
          <a:effectRef idx="1">
            <a:schemeClr val="dk1"/>
          </a:effectRef>
          <a:fontRef idx="minor">
            <a:schemeClr val="tx1"/>
          </a:fontRef>
        </p:style>
      </p:cxnSp>
      <p:cxnSp>
        <p:nvCxnSpPr>
          <p:cNvPr id="107" name="Straight Connector 106"/>
          <p:cNvCxnSpPr/>
          <p:nvPr/>
        </p:nvCxnSpPr>
        <p:spPr>
          <a:xfrm flipH="1">
            <a:off x="3383598" y="4397375"/>
            <a:ext cx="17463" cy="8524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7041198" y="4367213"/>
            <a:ext cx="0" cy="9334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a:off x="3393123" y="5249863"/>
            <a:ext cx="3648075" cy="50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7030085" y="2876550"/>
            <a:ext cx="493713" cy="9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7041198" y="4365625"/>
            <a:ext cx="533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a:off x="7506335" y="2870200"/>
            <a:ext cx="34925" cy="14954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a:off x="6614160" y="2079625"/>
            <a:ext cx="5810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7088823" y="2078038"/>
            <a:ext cx="412750" cy="78581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H="1" flipV="1">
            <a:off x="2469198" y="2847975"/>
            <a:ext cx="509588" cy="142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a:off x="2413635" y="3525838"/>
            <a:ext cx="4794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a:off x="2458085" y="2840038"/>
            <a:ext cx="0" cy="685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334" name="TextBox 130"/>
          <p:cNvSpPr txBox="1"/>
          <p:nvPr/>
        </p:nvSpPr>
        <p:spPr>
          <a:xfrm>
            <a:off x="7485063" y="3462338"/>
            <a:ext cx="1049337"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2,5 cm</a:t>
            </a:r>
            <a:endParaRPr lang="en-US" altLang="en-US" sz="1800" b="1" dirty="0">
              <a:latin typeface="Times New Roman" panose="02020603050405020304" pitchFamily="18" charset="0"/>
              <a:ea typeface="Times New Roman" panose="02020603050405020304" pitchFamily="18" charset="0"/>
            </a:endParaRPr>
          </a:p>
        </p:txBody>
      </p:sp>
      <p:sp>
        <p:nvSpPr>
          <p:cNvPr id="13335" name="TextBox 131"/>
          <p:cNvSpPr txBox="1"/>
          <p:nvPr/>
        </p:nvSpPr>
        <p:spPr>
          <a:xfrm>
            <a:off x="4894898" y="5281613"/>
            <a:ext cx="1157287"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5,5 cm</a:t>
            </a:r>
            <a:endParaRPr lang="en-US" altLang="en-US" sz="1800" b="1" dirty="0">
              <a:latin typeface="Times New Roman" panose="02020603050405020304" pitchFamily="18" charset="0"/>
              <a:ea typeface="Times New Roman" panose="02020603050405020304" pitchFamily="18" charset="0"/>
            </a:endParaRPr>
          </a:p>
        </p:txBody>
      </p:sp>
      <p:sp>
        <p:nvSpPr>
          <p:cNvPr id="13336" name="TextBox 133"/>
          <p:cNvSpPr txBox="1"/>
          <p:nvPr/>
        </p:nvSpPr>
        <p:spPr>
          <a:xfrm>
            <a:off x="2115185" y="3005138"/>
            <a:ext cx="685800" cy="64516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1,5 cm</a:t>
            </a:r>
            <a:endParaRPr lang="en-US" altLang="en-US" sz="1800" b="1" dirty="0">
              <a:latin typeface="Times New Roman" panose="02020603050405020304" pitchFamily="18" charset="0"/>
              <a:ea typeface="Times New Roman" panose="02020603050405020304" pitchFamily="18" charset="0"/>
            </a:endParaRPr>
          </a:p>
        </p:txBody>
      </p:sp>
      <p:cxnSp>
        <p:nvCxnSpPr>
          <p:cNvPr id="135" name="Straight Connector 134"/>
          <p:cNvCxnSpPr/>
          <p:nvPr/>
        </p:nvCxnSpPr>
        <p:spPr>
          <a:xfrm>
            <a:off x="6628448" y="2100263"/>
            <a:ext cx="436563" cy="787400"/>
          </a:xfrm>
          <a:prstGeom prst="line">
            <a:avLst/>
          </a:prstGeom>
        </p:spPr>
        <p:style>
          <a:lnRef idx="2">
            <a:schemeClr val="dk1"/>
          </a:lnRef>
          <a:fillRef idx="0">
            <a:schemeClr val="dk1"/>
          </a:fillRef>
          <a:effectRef idx="1">
            <a:schemeClr val="dk1"/>
          </a:effectRef>
          <a:fontRef idx="minor">
            <a:schemeClr val="tx1"/>
          </a:fontRef>
        </p:style>
      </p:cxnSp>
      <p:sp>
        <p:nvSpPr>
          <p:cNvPr id="13338" name="TextBox 150"/>
          <p:cNvSpPr txBox="1"/>
          <p:nvPr/>
        </p:nvSpPr>
        <p:spPr>
          <a:xfrm>
            <a:off x="7194550" y="2154238"/>
            <a:ext cx="12065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2 cm</a:t>
            </a:r>
            <a:endParaRPr lang="en-US" altLang="en-US" sz="1800" b="1" dirty="0">
              <a:latin typeface="Times New Roman" panose="02020603050405020304" pitchFamily="18" charset="0"/>
              <a:ea typeface="Times New Roman" panose="02020603050405020304" pitchFamily="18" charset="0"/>
            </a:endParaRPr>
          </a:p>
        </p:txBody>
      </p:sp>
      <p:sp>
        <p:nvSpPr>
          <p:cNvPr id="13339" name="TextBox 1"/>
          <p:cNvSpPr txBox="1"/>
          <p:nvPr/>
        </p:nvSpPr>
        <p:spPr>
          <a:xfrm>
            <a:off x="1854200" y="447675"/>
            <a:ext cx="7061200" cy="76835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4400" dirty="0">
                <a:solidFill>
                  <a:srgbClr val="FF0000"/>
                </a:solidFill>
                <a:latin typeface="Times New Roman" panose="02020603050405020304" pitchFamily="18" charset="0"/>
                <a:cs typeface="Times New Roman" panose="02020603050405020304" pitchFamily="18" charset="0"/>
              </a:rPr>
              <a:t>Kích thước cụ thể của cái nêm</a:t>
            </a:r>
            <a:endParaRPr lang="en-US" altLang="en-US" sz="4400" dirty="0">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transition spd="slow">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1751806" y="152400"/>
            <a:ext cx="8687594" cy="6478588"/>
            <a:chOff x="227806" y="152400"/>
            <a:chExt cx="8687594" cy="6478588"/>
          </a:xfrm>
        </p:grpSpPr>
        <p:cxnSp>
          <p:nvCxnSpPr>
            <p:cNvPr id="7" name="Straight Connector 6"/>
            <p:cNvCxnSpPr/>
            <p:nvPr/>
          </p:nvCxnSpPr>
          <p:spPr>
            <a:xfrm rot="5400000">
              <a:off x="-3009900" y="3390900"/>
              <a:ext cx="6477000"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28600" y="6629400"/>
              <a:ext cx="8686800"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rot="5400000" flipH="1" flipV="1">
              <a:off x="5676106" y="3390900"/>
              <a:ext cx="6477794" cy="794"/>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228600" y="152400"/>
              <a:ext cx="8686800"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grpSp>
      <p:grpSp>
        <p:nvGrpSpPr>
          <p:cNvPr id="47" name="Group 46"/>
          <p:cNvGrpSpPr/>
          <p:nvPr/>
        </p:nvGrpSpPr>
        <p:grpSpPr>
          <a:xfrm>
            <a:off x="4418806" y="5410200"/>
            <a:ext cx="6020594" cy="1225550"/>
            <a:chOff x="2894806" y="5410200"/>
            <a:chExt cx="6020594" cy="1225550"/>
          </a:xfrm>
        </p:grpSpPr>
        <p:cxnSp>
          <p:nvCxnSpPr>
            <p:cNvPr id="19" name="Straight Connector 18"/>
            <p:cNvCxnSpPr/>
            <p:nvPr/>
          </p:nvCxnSpPr>
          <p:spPr>
            <a:xfrm rot="10800000">
              <a:off x="2895600" y="5410200"/>
              <a:ext cx="6019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2285206" y="6019800"/>
              <a:ext cx="1219994"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333206" y="6019800"/>
              <a:ext cx="1219994"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a:off x="2895600" y="6045200"/>
              <a:ext cx="6019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895600" y="6362700"/>
              <a:ext cx="3048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943600" y="5740400"/>
              <a:ext cx="2971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3436620" y="6336030"/>
              <a:ext cx="59436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4731226" y="6337776"/>
              <a:ext cx="59436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6927310" y="5726652"/>
              <a:ext cx="62179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7767098" y="5726652"/>
              <a:ext cx="62179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7" name="Straight Connector 76"/>
          <p:cNvCxnSpPr/>
          <p:nvPr/>
        </p:nvCxnSpPr>
        <p:spPr>
          <a:xfrm rot="5400000">
            <a:off x="4180999" y="2184558"/>
            <a:ext cx="381000" cy="1588"/>
          </a:xfrm>
          <a:prstGeom prst="line">
            <a:avLst/>
          </a:prstGeom>
        </p:spPr>
        <p:style>
          <a:lnRef idx="2">
            <a:schemeClr val="dk1"/>
          </a:lnRef>
          <a:fillRef idx="0">
            <a:schemeClr val="dk1"/>
          </a:fillRef>
          <a:effectRef idx="1">
            <a:schemeClr val="dk1"/>
          </a:effectRef>
          <a:fontRef idx="minor">
            <a:schemeClr val="tx1"/>
          </a:fontRef>
        </p:style>
      </p:cxnSp>
      <p:cxnSp>
        <p:nvCxnSpPr>
          <p:cNvPr id="78" name="Straight Connector 77"/>
          <p:cNvCxnSpPr/>
          <p:nvPr/>
        </p:nvCxnSpPr>
        <p:spPr>
          <a:xfrm>
            <a:off x="4372293" y="2375852"/>
            <a:ext cx="2362200" cy="1588"/>
          </a:xfrm>
          <a:prstGeom prst="line">
            <a:avLst/>
          </a:prstGeom>
        </p:spPr>
        <p:style>
          <a:lnRef idx="2">
            <a:schemeClr val="dk1"/>
          </a:lnRef>
          <a:fillRef idx="0">
            <a:schemeClr val="dk1"/>
          </a:fillRef>
          <a:effectRef idx="1">
            <a:schemeClr val="dk1"/>
          </a:effectRef>
          <a:fontRef idx="minor">
            <a:schemeClr val="tx1"/>
          </a:fontRef>
        </p:style>
      </p:cxnSp>
      <p:cxnSp>
        <p:nvCxnSpPr>
          <p:cNvPr id="79" name="Straight Connector 78"/>
          <p:cNvCxnSpPr/>
          <p:nvPr/>
        </p:nvCxnSpPr>
        <p:spPr>
          <a:xfrm flipV="1">
            <a:off x="4372293" y="1461452"/>
            <a:ext cx="2362200" cy="533400"/>
          </a:xfrm>
          <a:prstGeom prst="line">
            <a:avLst/>
          </a:prstGeom>
        </p:spPr>
        <p:style>
          <a:lnRef idx="2">
            <a:schemeClr val="dk1"/>
          </a:lnRef>
          <a:fillRef idx="0">
            <a:schemeClr val="dk1"/>
          </a:fillRef>
          <a:effectRef idx="1">
            <a:schemeClr val="dk1"/>
          </a:effectRef>
          <a:fontRef idx="minor">
            <a:schemeClr val="tx1"/>
          </a:fontRef>
        </p:style>
      </p:cxnSp>
      <p:cxnSp>
        <p:nvCxnSpPr>
          <p:cNvPr id="80" name="Straight Connector 79"/>
          <p:cNvCxnSpPr/>
          <p:nvPr/>
        </p:nvCxnSpPr>
        <p:spPr>
          <a:xfrm rot="5400000">
            <a:off x="6277293" y="1918652"/>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81" name="Straight Connector 80"/>
          <p:cNvCxnSpPr/>
          <p:nvPr/>
        </p:nvCxnSpPr>
        <p:spPr>
          <a:xfrm>
            <a:off x="4370705" y="2834640"/>
            <a:ext cx="2362200" cy="1588"/>
          </a:xfrm>
          <a:prstGeom prst="line">
            <a:avLst/>
          </a:prstGeom>
        </p:spPr>
        <p:style>
          <a:lnRef idx="2">
            <a:schemeClr val="dk1"/>
          </a:lnRef>
          <a:fillRef idx="0">
            <a:schemeClr val="dk1"/>
          </a:fillRef>
          <a:effectRef idx="1">
            <a:schemeClr val="dk1"/>
          </a:effectRef>
          <a:fontRef idx="minor">
            <a:schemeClr val="tx1"/>
          </a:fontRef>
        </p:style>
      </p:cxnSp>
      <p:cxnSp>
        <p:nvCxnSpPr>
          <p:cNvPr id="82" name="Straight Connector 81"/>
          <p:cNvCxnSpPr/>
          <p:nvPr/>
        </p:nvCxnSpPr>
        <p:spPr>
          <a:xfrm>
            <a:off x="4370705" y="3366452"/>
            <a:ext cx="2362200" cy="1588"/>
          </a:xfrm>
          <a:prstGeom prst="line">
            <a:avLst/>
          </a:prstGeom>
        </p:spPr>
        <p:style>
          <a:lnRef idx="2">
            <a:schemeClr val="dk1"/>
          </a:lnRef>
          <a:fillRef idx="0">
            <a:schemeClr val="dk1"/>
          </a:fillRef>
          <a:effectRef idx="1">
            <a:schemeClr val="dk1"/>
          </a:effectRef>
          <a:fontRef idx="minor">
            <a:schemeClr val="tx1"/>
          </a:fontRef>
        </p:style>
      </p:cxnSp>
      <p:cxnSp>
        <p:nvCxnSpPr>
          <p:cNvPr id="83" name="Straight Connector 82"/>
          <p:cNvCxnSpPr/>
          <p:nvPr/>
        </p:nvCxnSpPr>
        <p:spPr>
          <a:xfrm rot="5400000">
            <a:off x="4104005" y="3101340"/>
            <a:ext cx="533400" cy="1588"/>
          </a:xfrm>
          <a:prstGeom prst="line">
            <a:avLst/>
          </a:prstGeom>
        </p:spPr>
        <p:style>
          <a:lnRef idx="2">
            <a:schemeClr val="dk1"/>
          </a:lnRef>
          <a:fillRef idx="0">
            <a:schemeClr val="dk1"/>
          </a:fillRef>
          <a:effectRef idx="1">
            <a:schemeClr val="dk1"/>
          </a:effectRef>
          <a:fontRef idx="minor">
            <a:schemeClr val="tx1"/>
          </a:fontRef>
        </p:style>
      </p:cxnSp>
      <p:cxnSp>
        <p:nvCxnSpPr>
          <p:cNvPr id="85" name="Straight Connector 84"/>
          <p:cNvCxnSpPr/>
          <p:nvPr/>
        </p:nvCxnSpPr>
        <p:spPr>
          <a:xfrm rot="5400000">
            <a:off x="6466999" y="3100546"/>
            <a:ext cx="533400" cy="1588"/>
          </a:xfrm>
          <a:prstGeom prst="line">
            <a:avLst/>
          </a:prstGeom>
        </p:spPr>
        <p:style>
          <a:lnRef idx="2">
            <a:schemeClr val="dk1"/>
          </a:lnRef>
          <a:fillRef idx="0">
            <a:schemeClr val="dk1"/>
          </a:fillRef>
          <a:effectRef idx="1">
            <a:schemeClr val="dk1"/>
          </a:effectRef>
          <a:fontRef idx="minor">
            <a:schemeClr val="tx1"/>
          </a:fontRef>
        </p:style>
      </p:cxnSp>
      <p:cxnSp>
        <p:nvCxnSpPr>
          <p:cNvPr id="86" name="Straight Connector 85"/>
          <p:cNvCxnSpPr/>
          <p:nvPr/>
        </p:nvCxnSpPr>
        <p:spPr>
          <a:xfrm rot="10800000">
            <a:off x="7191693" y="2375852"/>
            <a:ext cx="533400" cy="1588"/>
          </a:xfrm>
          <a:prstGeom prst="line">
            <a:avLst/>
          </a:prstGeom>
        </p:spPr>
        <p:style>
          <a:lnRef idx="2">
            <a:schemeClr val="dk1"/>
          </a:lnRef>
          <a:fillRef idx="0">
            <a:schemeClr val="dk1"/>
          </a:fillRef>
          <a:effectRef idx="1">
            <a:schemeClr val="dk1"/>
          </a:effectRef>
          <a:fontRef idx="minor">
            <a:schemeClr val="tx1"/>
          </a:fontRef>
        </p:style>
      </p:cxnSp>
      <p:cxnSp>
        <p:nvCxnSpPr>
          <p:cNvPr id="90" name="Straight Connector 89"/>
          <p:cNvCxnSpPr/>
          <p:nvPr/>
        </p:nvCxnSpPr>
        <p:spPr>
          <a:xfrm rot="5400000">
            <a:off x="6733699" y="1919446"/>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91" name="Straight Connector 90"/>
          <p:cNvCxnSpPr/>
          <p:nvPr/>
        </p:nvCxnSpPr>
        <p:spPr>
          <a:xfrm rot="5400000">
            <a:off x="7268687" y="1919446"/>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92" name="Straight Connector 91"/>
          <p:cNvCxnSpPr/>
          <p:nvPr/>
        </p:nvCxnSpPr>
        <p:spPr>
          <a:xfrm rot="10800000">
            <a:off x="7191693" y="1463040"/>
            <a:ext cx="533400" cy="1588"/>
          </a:xfrm>
          <a:prstGeom prst="line">
            <a:avLst/>
          </a:prstGeom>
        </p:spPr>
        <p:style>
          <a:lnRef idx="2">
            <a:schemeClr val="dk1"/>
          </a:lnRef>
          <a:fillRef idx="0">
            <a:schemeClr val="dk1"/>
          </a:fillRef>
          <a:effectRef idx="1">
            <a:schemeClr val="dk1"/>
          </a:effectRef>
          <a:fontRef idx="minor">
            <a:schemeClr val="tx1"/>
          </a:fontRef>
        </p:style>
      </p:cxnSp>
      <p:cxnSp>
        <p:nvCxnSpPr>
          <p:cNvPr id="93" name="Straight Connector 92"/>
          <p:cNvCxnSpPr/>
          <p:nvPr/>
        </p:nvCxnSpPr>
        <p:spPr>
          <a:xfrm rot="10800000">
            <a:off x="7191693" y="1996440"/>
            <a:ext cx="533400" cy="1588"/>
          </a:xfrm>
          <a:prstGeom prst="line">
            <a:avLst/>
          </a:prstGeom>
        </p:spPr>
        <p:style>
          <a:lnRef idx="2">
            <a:schemeClr val="dk1"/>
          </a:lnRef>
          <a:fillRef idx="0">
            <a:schemeClr val="dk1"/>
          </a:fillRef>
          <a:effectRef idx="1">
            <a:schemeClr val="dk1"/>
          </a:effectRef>
          <a:fontRef idx="minor">
            <a:schemeClr val="tx1"/>
          </a:fontRef>
        </p:style>
      </p:cxnSp>
      <p:cxnSp>
        <p:nvCxnSpPr>
          <p:cNvPr id="97" name="Straight Connector 96"/>
          <p:cNvCxnSpPr/>
          <p:nvPr/>
        </p:nvCxnSpPr>
        <p:spPr>
          <a:xfrm>
            <a:off x="4370705" y="1996440"/>
            <a:ext cx="3810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6732905" y="1463040"/>
            <a:ext cx="1447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6732905" y="2377440"/>
            <a:ext cx="1447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rot="5400000">
            <a:off x="3761105" y="2987040"/>
            <a:ext cx="1219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a:off x="6123305" y="2987040"/>
            <a:ext cx="1219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rot="2700000">
            <a:off x="6421008" y="3131550"/>
            <a:ext cx="2133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6732905" y="2834640"/>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rot="5400000" flipH="1" flipV="1">
            <a:off x="6961505" y="2606040"/>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6732905" y="3368040"/>
            <a:ext cx="990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rot="5400000" flipH="1" flipV="1">
            <a:off x="7197725" y="2838926"/>
            <a:ext cx="105156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7" name="Arc 146"/>
          <p:cNvSpPr/>
          <p:nvPr/>
        </p:nvSpPr>
        <p:spPr>
          <a:xfrm rot="6038624">
            <a:off x="6585426" y="2396952"/>
            <a:ext cx="388520" cy="287953"/>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8" name="TextBox 147"/>
          <p:cNvSpPr txBox="1"/>
          <p:nvPr/>
        </p:nvSpPr>
        <p:spPr>
          <a:xfrm>
            <a:off x="6732905" y="2529840"/>
            <a:ext cx="685800" cy="368300"/>
          </a:xfrm>
          <a:prstGeom prst="rect">
            <a:avLst/>
          </a:prstGeom>
          <a:noFill/>
        </p:spPr>
        <p:txBody>
          <a:bodyPr wrap="square" rtlCol="0">
            <a:spAutoFit/>
          </a:bodyPr>
          <a:lstStyle/>
          <a:p>
            <a:r>
              <a:rPr lang="en-US" dirty="0"/>
              <a:t>4</a:t>
            </a:r>
            <a:r>
              <a:rPr lang="en-US" dirty="0" smtClean="0"/>
              <a:t>5</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wipe(down)">
                                      <p:cBhvr>
                                        <p:cTn id="7" dur="2000"/>
                                        <p:tgtEl>
                                          <p:spTgt spid="77"/>
                                        </p:tgtEl>
                                      </p:cBhvr>
                                    </p:animEffect>
                                  </p:childTnLst>
                                </p:cTn>
                              </p:par>
                            </p:childTnLst>
                          </p:cTn>
                        </p:par>
                        <p:par>
                          <p:cTn id="8" fill="hold">
                            <p:stCondLst>
                              <p:cond delay="2000"/>
                            </p:stCondLst>
                            <p:childTnLst>
                              <p:par>
                                <p:cTn id="9" presetID="22" presetClass="entr" presetSubtype="8" fill="hold" nodeType="afterEffect">
                                  <p:stCondLst>
                                    <p:cond delay="0"/>
                                  </p:stCondLst>
                                  <p:childTnLst>
                                    <p:set>
                                      <p:cBhvr>
                                        <p:cTn id="10" dur="1" fill="hold">
                                          <p:stCondLst>
                                            <p:cond delay="0"/>
                                          </p:stCondLst>
                                        </p:cTn>
                                        <p:tgtEl>
                                          <p:spTgt spid="79"/>
                                        </p:tgtEl>
                                        <p:attrNameLst>
                                          <p:attrName>style.visibility</p:attrName>
                                        </p:attrNameLst>
                                      </p:cBhvr>
                                      <p:to>
                                        <p:strVal val="visible"/>
                                      </p:to>
                                    </p:set>
                                    <p:animEffect transition="in" filter="wipe(left)">
                                      <p:cBhvr>
                                        <p:cTn id="11" dur="2000"/>
                                        <p:tgtEl>
                                          <p:spTgt spid="79"/>
                                        </p:tgtEl>
                                      </p:cBhvr>
                                    </p:animEffect>
                                  </p:childTnLst>
                                </p:cTn>
                              </p:par>
                            </p:childTnLst>
                          </p:cTn>
                        </p:par>
                        <p:par>
                          <p:cTn id="12" fill="hold">
                            <p:stCondLst>
                              <p:cond delay="4000"/>
                            </p:stCondLst>
                            <p:childTnLst>
                              <p:par>
                                <p:cTn id="13" presetID="22" presetClass="entr" presetSubtype="1" fill="hold" nodeType="afterEffect">
                                  <p:stCondLst>
                                    <p:cond delay="0"/>
                                  </p:stCondLst>
                                  <p:childTnLst>
                                    <p:set>
                                      <p:cBhvr>
                                        <p:cTn id="14" dur="1" fill="hold">
                                          <p:stCondLst>
                                            <p:cond delay="0"/>
                                          </p:stCondLst>
                                        </p:cTn>
                                        <p:tgtEl>
                                          <p:spTgt spid="80"/>
                                        </p:tgtEl>
                                        <p:attrNameLst>
                                          <p:attrName>style.visibility</p:attrName>
                                        </p:attrNameLst>
                                      </p:cBhvr>
                                      <p:to>
                                        <p:strVal val="visible"/>
                                      </p:to>
                                    </p:set>
                                    <p:animEffect transition="in" filter="wipe(up)">
                                      <p:cBhvr>
                                        <p:cTn id="15" dur="2000"/>
                                        <p:tgtEl>
                                          <p:spTgt spid="80"/>
                                        </p:tgtEl>
                                      </p:cBhvr>
                                    </p:animEffect>
                                  </p:childTnLst>
                                </p:cTn>
                              </p:par>
                            </p:childTnLst>
                          </p:cTn>
                        </p:par>
                        <p:par>
                          <p:cTn id="16" fill="hold">
                            <p:stCondLst>
                              <p:cond delay="6000"/>
                            </p:stCondLst>
                            <p:childTnLst>
                              <p:par>
                                <p:cTn id="17" presetID="22" presetClass="entr" presetSubtype="2" fill="hold" nodeType="afterEffect">
                                  <p:stCondLst>
                                    <p:cond delay="0"/>
                                  </p:stCondLst>
                                  <p:childTnLst>
                                    <p:set>
                                      <p:cBhvr>
                                        <p:cTn id="18" dur="1" fill="hold">
                                          <p:stCondLst>
                                            <p:cond delay="0"/>
                                          </p:stCondLst>
                                        </p:cTn>
                                        <p:tgtEl>
                                          <p:spTgt spid="78"/>
                                        </p:tgtEl>
                                        <p:attrNameLst>
                                          <p:attrName>style.visibility</p:attrName>
                                        </p:attrNameLst>
                                      </p:cBhvr>
                                      <p:to>
                                        <p:strVal val="visible"/>
                                      </p:to>
                                    </p:set>
                                    <p:animEffect transition="in" filter="wipe(right)">
                                      <p:cBhvr>
                                        <p:cTn id="19" dur="2000"/>
                                        <p:tgtEl>
                                          <p:spTgt spid="7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99"/>
                                        </p:tgtEl>
                                        <p:attrNameLst>
                                          <p:attrName>style.visibility</p:attrName>
                                        </p:attrNameLst>
                                      </p:cBhvr>
                                      <p:to>
                                        <p:strVal val="visible"/>
                                      </p:to>
                                    </p:set>
                                    <p:animEffect transition="in" filter="wipe(left)">
                                      <p:cBhvr>
                                        <p:cTn id="24" dur="2000"/>
                                        <p:tgtEl>
                                          <p:spTgt spid="99"/>
                                        </p:tgtEl>
                                      </p:cBhvr>
                                    </p:animEffect>
                                  </p:childTnLst>
                                </p:cTn>
                              </p:par>
                            </p:childTnLst>
                          </p:cTn>
                        </p:par>
                        <p:par>
                          <p:cTn id="25" fill="hold">
                            <p:stCondLst>
                              <p:cond delay="2000"/>
                            </p:stCondLst>
                            <p:childTnLst>
                              <p:par>
                                <p:cTn id="26" presetID="22" presetClass="entr" presetSubtype="8" fill="hold" nodeType="afterEffect">
                                  <p:stCondLst>
                                    <p:cond delay="0"/>
                                  </p:stCondLst>
                                  <p:childTnLst>
                                    <p:set>
                                      <p:cBhvr>
                                        <p:cTn id="27" dur="1" fill="hold">
                                          <p:stCondLst>
                                            <p:cond delay="0"/>
                                          </p:stCondLst>
                                        </p:cTn>
                                        <p:tgtEl>
                                          <p:spTgt spid="97"/>
                                        </p:tgtEl>
                                        <p:attrNameLst>
                                          <p:attrName>style.visibility</p:attrName>
                                        </p:attrNameLst>
                                      </p:cBhvr>
                                      <p:to>
                                        <p:strVal val="visible"/>
                                      </p:to>
                                    </p:set>
                                    <p:animEffect transition="in" filter="wipe(left)">
                                      <p:cBhvr>
                                        <p:cTn id="28" dur="2000"/>
                                        <p:tgtEl>
                                          <p:spTgt spid="97"/>
                                        </p:tgtEl>
                                      </p:cBhvr>
                                    </p:animEffect>
                                  </p:childTnLst>
                                </p:cTn>
                              </p:par>
                            </p:childTnLst>
                          </p:cTn>
                        </p:par>
                        <p:par>
                          <p:cTn id="29" fill="hold">
                            <p:stCondLst>
                              <p:cond delay="4000"/>
                            </p:stCondLst>
                            <p:childTnLst>
                              <p:par>
                                <p:cTn id="30" presetID="22" presetClass="entr" presetSubtype="8" fill="hold" nodeType="afterEffect">
                                  <p:stCondLst>
                                    <p:cond delay="0"/>
                                  </p:stCondLst>
                                  <p:childTnLst>
                                    <p:set>
                                      <p:cBhvr>
                                        <p:cTn id="31" dur="1" fill="hold">
                                          <p:stCondLst>
                                            <p:cond delay="0"/>
                                          </p:stCondLst>
                                        </p:cTn>
                                        <p:tgtEl>
                                          <p:spTgt spid="101"/>
                                        </p:tgtEl>
                                        <p:attrNameLst>
                                          <p:attrName>style.visibility</p:attrName>
                                        </p:attrNameLst>
                                      </p:cBhvr>
                                      <p:to>
                                        <p:strVal val="visible"/>
                                      </p:to>
                                    </p:set>
                                    <p:animEffect transition="in" filter="wipe(left)">
                                      <p:cBhvr>
                                        <p:cTn id="32" dur="2000"/>
                                        <p:tgtEl>
                                          <p:spTgt spid="10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86"/>
                                        </p:tgtEl>
                                        <p:attrNameLst>
                                          <p:attrName>style.visibility</p:attrName>
                                        </p:attrNameLst>
                                      </p:cBhvr>
                                      <p:to>
                                        <p:strVal val="visible"/>
                                      </p:to>
                                    </p:set>
                                    <p:animEffect transition="in" filter="wipe(left)">
                                      <p:cBhvr>
                                        <p:cTn id="37" dur="2000"/>
                                        <p:tgtEl>
                                          <p:spTgt spid="86"/>
                                        </p:tgtEl>
                                      </p:cBhvr>
                                    </p:animEffect>
                                  </p:childTnLst>
                                </p:cTn>
                              </p:par>
                            </p:childTnLst>
                          </p:cTn>
                        </p:par>
                        <p:par>
                          <p:cTn id="38" fill="hold">
                            <p:stCondLst>
                              <p:cond delay="2000"/>
                            </p:stCondLst>
                            <p:childTnLst>
                              <p:par>
                                <p:cTn id="39" presetID="22" presetClass="entr" presetSubtype="4" fill="hold" nodeType="afterEffect">
                                  <p:stCondLst>
                                    <p:cond delay="0"/>
                                  </p:stCondLst>
                                  <p:childTnLst>
                                    <p:set>
                                      <p:cBhvr>
                                        <p:cTn id="40" dur="1" fill="hold">
                                          <p:stCondLst>
                                            <p:cond delay="0"/>
                                          </p:stCondLst>
                                        </p:cTn>
                                        <p:tgtEl>
                                          <p:spTgt spid="90"/>
                                        </p:tgtEl>
                                        <p:attrNameLst>
                                          <p:attrName>style.visibility</p:attrName>
                                        </p:attrNameLst>
                                      </p:cBhvr>
                                      <p:to>
                                        <p:strVal val="visible"/>
                                      </p:to>
                                    </p:set>
                                    <p:animEffect transition="in" filter="wipe(down)">
                                      <p:cBhvr>
                                        <p:cTn id="41" dur="2000"/>
                                        <p:tgtEl>
                                          <p:spTgt spid="90"/>
                                        </p:tgtEl>
                                      </p:cBhvr>
                                    </p:animEffect>
                                  </p:childTnLst>
                                </p:cTn>
                              </p:par>
                            </p:childTnLst>
                          </p:cTn>
                        </p:par>
                        <p:par>
                          <p:cTn id="42" fill="hold">
                            <p:stCondLst>
                              <p:cond delay="4000"/>
                            </p:stCondLst>
                            <p:childTnLst>
                              <p:par>
                                <p:cTn id="43" presetID="22" presetClass="entr" presetSubtype="4" fill="hold" nodeType="afterEffect">
                                  <p:stCondLst>
                                    <p:cond delay="0"/>
                                  </p:stCondLst>
                                  <p:childTnLst>
                                    <p:set>
                                      <p:cBhvr>
                                        <p:cTn id="44" dur="1" fill="hold">
                                          <p:stCondLst>
                                            <p:cond delay="0"/>
                                          </p:stCondLst>
                                        </p:cTn>
                                        <p:tgtEl>
                                          <p:spTgt spid="91"/>
                                        </p:tgtEl>
                                        <p:attrNameLst>
                                          <p:attrName>style.visibility</p:attrName>
                                        </p:attrNameLst>
                                      </p:cBhvr>
                                      <p:to>
                                        <p:strVal val="visible"/>
                                      </p:to>
                                    </p:set>
                                    <p:animEffect transition="in" filter="wipe(down)">
                                      <p:cBhvr>
                                        <p:cTn id="45" dur="2000"/>
                                        <p:tgtEl>
                                          <p:spTgt spid="91"/>
                                        </p:tgtEl>
                                      </p:cBhvr>
                                    </p:animEffect>
                                  </p:childTnLst>
                                </p:cTn>
                              </p:par>
                            </p:childTnLst>
                          </p:cTn>
                        </p:par>
                        <p:par>
                          <p:cTn id="46" fill="hold">
                            <p:stCondLst>
                              <p:cond delay="6000"/>
                            </p:stCondLst>
                            <p:childTnLst>
                              <p:par>
                                <p:cTn id="47" presetID="22" presetClass="entr" presetSubtype="8" fill="hold" nodeType="afterEffect">
                                  <p:stCondLst>
                                    <p:cond delay="0"/>
                                  </p:stCondLst>
                                  <p:childTnLst>
                                    <p:set>
                                      <p:cBhvr>
                                        <p:cTn id="48" dur="1" fill="hold">
                                          <p:stCondLst>
                                            <p:cond delay="0"/>
                                          </p:stCondLst>
                                        </p:cTn>
                                        <p:tgtEl>
                                          <p:spTgt spid="92"/>
                                        </p:tgtEl>
                                        <p:attrNameLst>
                                          <p:attrName>style.visibility</p:attrName>
                                        </p:attrNameLst>
                                      </p:cBhvr>
                                      <p:to>
                                        <p:strVal val="visible"/>
                                      </p:to>
                                    </p:set>
                                    <p:animEffect transition="in" filter="wipe(left)">
                                      <p:cBhvr>
                                        <p:cTn id="49" dur="2000"/>
                                        <p:tgtEl>
                                          <p:spTgt spid="92"/>
                                        </p:tgtEl>
                                      </p:cBhvr>
                                    </p:animEffect>
                                  </p:childTnLst>
                                </p:cTn>
                              </p:par>
                            </p:childTnLst>
                          </p:cTn>
                        </p:par>
                        <p:par>
                          <p:cTn id="50" fill="hold">
                            <p:stCondLst>
                              <p:cond delay="8000"/>
                            </p:stCondLst>
                            <p:childTnLst>
                              <p:par>
                                <p:cTn id="51" presetID="22" presetClass="entr" presetSubtype="8" fill="hold" nodeType="afterEffect">
                                  <p:stCondLst>
                                    <p:cond delay="0"/>
                                  </p:stCondLst>
                                  <p:childTnLst>
                                    <p:set>
                                      <p:cBhvr>
                                        <p:cTn id="52" dur="1" fill="hold">
                                          <p:stCondLst>
                                            <p:cond delay="0"/>
                                          </p:stCondLst>
                                        </p:cTn>
                                        <p:tgtEl>
                                          <p:spTgt spid="93"/>
                                        </p:tgtEl>
                                        <p:attrNameLst>
                                          <p:attrName>style.visibility</p:attrName>
                                        </p:attrNameLst>
                                      </p:cBhvr>
                                      <p:to>
                                        <p:strVal val="visible"/>
                                      </p:to>
                                    </p:set>
                                    <p:animEffect transition="in" filter="wipe(left)">
                                      <p:cBhvr>
                                        <p:cTn id="53" dur="2000"/>
                                        <p:tgtEl>
                                          <p:spTgt spid="93"/>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1" fill="hold" nodeType="clickEffect">
                                  <p:stCondLst>
                                    <p:cond delay="0"/>
                                  </p:stCondLst>
                                  <p:childTnLst>
                                    <p:set>
                                      <p:cBhvr>
                                        <p:cTn id="57" dur="1" fill="hold">
                                          <p:stCondLst>
                                            <p:cond delay="0"/>
                                          </p:stCondLst>
                                        </p:cTn>
                                        <p:tgtEl>
                                          <p:spTgt spid="103"/>
                                        </p:tgtEl>
                                        <p:attrNameLst>
                                          <p:attrName>style.visibility</p:attrName>
                                        </p:attrNameLst>
                                      </p:cBhvr>
                                      <p:to>
                                        <p:strVal val="visible"/>
                                      </p:to>
                                    </p:set>
                                    <p:animEffect transition="in" filter="wipe(up)">
                                      <p:cBhvr>
                                        <p:cTn id="58" dur="2000"/>
                                        <p:tgtEl>
                                          <p:spTgt spid="103"/>
                                        </p:tgtEl>
                                      </p:cBhvr>
                                    </p:animEffect>
                                  </p:childTnLst>
                                </p:cTn>
                              </p:par>
                            </p:childTnLst>
                          </p:cTn>
                        </p:par>
                        <p:par>
                          <p:cTn id="59" fill="hold">
                            <p:stCondLst>
                              <p:cond delay="2000"/>
                            </p:stCondLst>
                            <p:childTnLst>
                              <p:par>
                                <p:cTn id="60" presetID="22" presetClass="entr" presetSubtype="1" fill="hold" nodeType="afterEffect">
                                  <p:stCondLst>
                                    <p:cond delay="0"/>
                                  </p:stCondLst>
                                  <p:childTnLst>
                                    <p:set>
                                      <p:cBhvr>
                                        <p:cTn id="61" dur="1" fill="hold">
                                          <p:stCondLst>
                                            <p:cond delay="0"/>
                                          </p:stCondLst>
                                        </p:cTn>
                                        <p:tgtEl>
                                          <p:spTgt spid="105"/>
                                        </p:tgtEl>
                                        <p:attrNameLst>
                                          <p:attrName>style.visibility</p:attrName>
                                        </p:attrNameLst>
                                      </p:cBhvr>
                                      <p:to>
                                        <p:strVal val="visible"/>
                                      </p:to>
                                    </p:set>
                                    <p:animEffect transition="in" filter="wipe(up)">
                                      <p:cBhvr>
                                        <p:cTn id="62" dur="2000"/>
                                        <p:tgtEl>
                                          <p:spTgt spid="10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81"/>
                                        </p:tgtEl>
                                        <p:attrNameLst>
                                          <p:attrName>style.visibility</p:attrName>
                                        </p:attrNameLst>
                                      </p:cBhvr>
                                      <p:to>
                                        <p:strVal val="visible"/>
                                      </p:to>
                                    </p:set>
                                    <p:animEffect transition="in" filter="wipe(left)">
                                      <p:cBhvr>
                                        <p:cTn id="67" dur="2000"/>
                                        <p:tgtEl>
                                          <p:spTgt spid="81"/>
                                        </p:tgtEl>
                                      </p:cBhvr>
                                    </p:animEffect>
                                  </p:childTnLst>
                                </p:cTn>
                              </p:par>
                            </p:childTnLst>
                          </p:cTn>
                        </p:par>
                        <p:par>
                          <p:cTn id="68" fill="hold">
                            <p:stCondLst>
                              <p:cond delay="2000"/>
                            </p:stCondLst>
                            <p:childTnLst>
                              <p:par>
                                <p:cTn id="69" presetID="22" presetClass="entr" presetSubtype="1" fill="hold" nodeType="afterEffect">
                                  <p:stCondLst>
                                    <p:cond delay="0"/>
                                  </p:stCondLst>
                                  <p:childTnLst>
                                    <p:set>
                                      <p:cBhvr>
                                        <p:cTn id="70" dur="1" fill="hold">
                                          <p:stCondLst>
                                            <p:cond delay="0"/>
                                          </p:stCondLst>
                                        </p:cTn>
                                        <p:tgtEl>
                                          <p:spTgt spid="83"/>
                                        </p:tgtEl>
                                        <p:attrNameLst>
                                          <p:attrName>style.visibility</p:attrName>
                                        </p:attrNameLst>
                                      </p:cBhvr>
                                      <p:to>
                                        <p:strVal val="visible"/>
                                      </p:to>
                                    </p:set>
                                    <p:animEffect transition="in" filter="wipe(up)">
                                      <p:cBhvr>
                                        <p:cTn id="71" dur="2000"/>
                                        <p:tgtEl>
                                          <p:spTgt spid="83"/>
                                        </p:tgtEl>
                                      </p:cBhvr>
                                    </p:animEffect>
                                  </p:childTnLst>
                                </p:cTn>
                              </p:par>
                            </p:childTnLst>
                          </p:cTn>
                        </p:par>
                        <p:par>
                          <p:cTn id="72" fill="hold">
                            <p:stCondLst>
                              <p:cond delay="4000"/>
                            </p:stCondLst>
                            <p:childTnLst>
                              <p:par>
                                <p:cTn id="73" presetID="22" presetClass="entr" presetSubtype="8" fill="hold" nodeType="afterEffect">
                                  <p:stCondLst>
                                    <p:cond delay="0"/>
                                  </p:stCondLst>
                                  <p:childTnLst>
                                    <p:set>
                                      <p:cBhvr>
                                        <p:cTn id="74" dur="1" fill="hold">
                                          <p:stCondLst>
                                            <p:cond delay="0"/>
                                          </p:stCondLst>
                                        </p:cTn>
                                        <p:tgtEl>
                                          <p:spTgt spid="82"/>
                                        </p:tgtEl>
                                        <p:attrNameLst>
                                          <p:attrName>style.visibility</p:attrName>
                                        </p:attrNameLst>
                                      </p:cBhvr>
                                      <p:to>
                                        <p:strVal val="visible"/>
                                      </p:to>
                                    </p:set>
                                    <p:animEffect transition="in" filter="wipe(left)">
                                      <p:cBhvr>
                                        <p:cTn id="75" dur="2000"/>
                                        <p:tgtEl>
                                          <p:spTgt spid="82"/>
                                        </p:tgtEl>
                                      </p:cBhvr>
                                    </p:animEffect>
                                  </p:childTnLst>
                                </p:cTn>
                              </p:par>
                            </p:childTnLst>
                          </p:cTn>
                        </p:par>
                        <p:par>
                          <p:cTn id="76" fill="hold">
                            <p:stCondLst>
                              <p:cond delay="6000"/>
                            </p:stCondLst>
                            <p:childTnLst>
                              <p:par>
                                <p:cTn id="77" presetID="22" presetClass="entr" presetSubtype="4" fill="hold" nodeType="afterEffect">
                                  <p:stCondLst>
                                    <p:cond delay="0"/>
                                  </p:stCondLst>
                                  <p:childTnLst>
                                    <p:set>
                                      <p:cBhvr>
                                        <p:cTn id="78" dur="1" fill="hold">
                                          <p:stCondLst>
                                            <p:cond delay="0"/>
                                          </p:stCondLst>
                                        </p:cTn>
                                        <p:tgtEl>
                                          <p:spTgt spid="85"/>
                                        </p:tgtEl>
                                        <p:attrNameLst>
                                          <p:attrName>style.visibility</p:attrName>
                                        </p:attrNameLst>
                                      </p:cBhvr>
                                      <p:to>
                                        <p:strVal val="visible"/>
                                      </p:to>
                                    </p:set>
                                    <p:animEffect transition="in" filter="wipe(down)">
                                      <p:cBhvr>
                                        <p:cTn id="79" dur="2000"/>
                                        <p:tgtEl>
                                          <p:spTgt spid="85"/>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nodeType="clickEffect">
                                  <p:stCondLst>
                                    <p:cond delay="0"/>
                                  </p:stCondLst>
                                  <p:childTnLst>
                                    <p:set>
                                      <p:cBhvr>
                                        <p:cTn id="83" dur="1" fill="hold">
                                          <p:stCondLst>
                                            <p:cond delay="0"/>
                                          </p:stCondLst>
                                        </p:cTn>
                                        <p:tgtEl>
                                          <p:spTgt spid="136"/>
                                        </p:tgtEl>
                                        <p:attrNameLst>
                                          <p:attrName>style.visibility</p:attrName>
                                        </p:attrNameLst>
                                      </p:cBhvr>
                                      <p:to>
                                        <p:strVal val="visible"/>
                                      </p:to>
                                    </p:set>
                                    <p:animEffect transition="in" filter="wipe(left)">
                                      <p:cBhvr>
                                        <p:cTn id="84" dur="2000"/>
                                        <p:tgtEl>
                                          <p:spTgt spid="136"/>
                                        </p:tgtEl>
                                      </p:cBhvr>
                                    </p:animEffect>
                                  </p:childTnLst>
                                </p:cTn>
                              </p:par>
                            </p:childTnLst>
                          </p:cTn>
                        </p:par>
                        <p:par>
                          <p:cTn id="85" fill="hold">
                            <p:stCondLst>
                              <p:cond delay="2000"/>
                            </p:stCondLst>
                            <p:childTnLst>
                              <p:par>
                                <p:cTn id="86" presetID="22" presetClass="entr" presetSubtype="4" fill="hold" grpId="0" nodeType="afterEffect">
                                  <p:stCondLst>
                                    <p:cond delay="0"/>
                                  </p:stCondLst>
                                  <p:childTnLst>
                                    <p:set>
                                      <p:cBhvr>
                                        <p:cTn id="87" dur="1" fill="hold">
                                          <p:stCondLst>
                                            <p:cond delay="0"/>
                                          </p:stCondLst>
                                        </p:cTn>
                                        <p:tgtEl>
                                          <p:spTgt spid="147"/>
                                        </p:tgtEl>
                                        <p:attrNameLst>
                                          <p:attrName>style.visibility</p:attrName>
                                        </p:attrNameLst>
                                      </p:cBhvr>
                                      <p:to>
                                        <p:strVal val="visible"/>
                                      </p:to>
                                    </p:set>
                                    <p:animEffect transition="in" filter="wipe(down)">
                                      <p:cBhvr>
                                        <p:cTn id="88" dur="2000"/>
                                        <p:tgtEl>
                                          <p:spTgt spid="147"/>
                                        </p:tgtEl>
                                      </p:cBhvr>
                                    </p:animEffect>
                                  </p:childTnLst>
                                </p:cTn>
                              </p:par>
                            </p:childTnLst>
                          </p:cTn>
                        </p:par>
                        <p:par>
                          <p:cTn id="89" fill="hold">
                            <p:stCondLst>
                              <p:cond delay="4000"/>
                            </p:stCondLst>
                            <p:childTnLst>
                              <p:par>
                                <p:cTn id="90" presetID="22" presetClass="entr" presetSubtype="4" fill="hold" grpId="0" nodeType="afterEffect">
                                  <p:stCondLst>
                                    <p:cond delay="0"/>
                                  </p:stCondLst>
                                  <p:childTnLst>
                                    <p:set>
                                      <p:cBhvr>
                                        <p:cTn id="91" dur="1" fill="hold">
                                          <p:stCondLst>
                                            <p:cond delay="0"/>
                                          </p:stCondLst>
                                        </p:cTn>
                                        <p:tgtEl>
                                          <p:spTgt spid="148"/>
                                        </p:tgtEl>
                                        <p:attrNameLst>
                                          <p:attrName>style.visibility</p:attrName>
                                        </p:attrNameLst>
                                      </p:cBhvr>
                                      <p:to>
                                        <p:strVal val="visible"/>
                                      </p:to>
                                    </p:set>
                                    <p:animEffect transition="in" filter="wipe(down)">
                                      <p:cBhvr>
                                        <p:cTn id="92" dur="2000"/>
                                        <p:tgtEl>
                                          <p:spTgt spid="148"/>
                                        </p:tgtEl>
                                      </p:cBhvr>
                                    </p:animEffect>
                                  </p:childTnLst>
                                </p:cTn>
                              </p:par>
                            </p:childTnLst>
                          </p:cTn>
                        </p:par>
                        <p:par>
                          <p:cTn id="93" fill="hold">
                            <p:stCondLst>
                              <p:cond delay="6000"/>
                            </p:stCondLst>
                            <p:childTnLst>
                              <p:par>
                                <p:cTn id="94" presetID="22" presetClass="entr" presetSubtype="8" fill="hold" nodeType="afterEffect">
                                  <p:stCondLst>
                                    <p:cond delay="0"/>
                                  </p:stCondLst>
                                  <p:childTnLst>
                                    <p:set>
                                      <p:cBhvr>
                                        <p:cTn id="95" dur="1" fill="hold">
                                          <p:stCondLst>
                                            <p:cond delay="0"/>
                                          </p:stCondLst>
                                        </p:cTn>
                                        <p:tgtEl>
                                          <p:spTgt spid="138"/>
                                        </p:tgtEl>
                                        <p:attrNameLst>
                                          <p:attrName>style.visibility</p:attrName>
                                        </p:attrNameLst>
                                      </p:cBhvr>
                                      <p:to>
                                        <p:strVal val="visible"/>
                                      </p:to>
                                    </p:set>
                                    <p:animEffect transition="in" filter="wipe(left)">
                                      <p:cBhvr>
                                        <p:cTn id="96" dur="2000"/>
                                        <p:tgtEl>
                                          <p:spTgt spid="138"/>
                                        </p:tgtEl>
                                      </p:cBhvr>
                                    </p:animEffect>
                                  </p:childTnLst>
                                </p:cTn>
                              </p:par>
                            </p:childTnLst>
                          </p:cTn>
                        </p:par>
                        <p:par>
                          <p:cTn id="97" fill="hold">
                            <p:stCondLst>
                              <p:cond delay="8000"/>
                            </p:stCondLst>
                            <p:childTnLst>
                              <p:par>
                                <p:cTn id="98" presetID="22" presetClass="entr" presetSubtype="4" fill="hold" nodeType="afterEffect">
                                  <p:stCondLst>
                                    <p:cond delay="0"/>
                                  </p:stCondLst>
                                  <p:childTnLst>
                                    <p:set>
                                      <p:cBhvr>
                                        <p:cTn id="99" dur="1" fill="hold">
                                          <p:stCondLst>
                                            <p:cond delay="0"/>
                                          </p:stCondLst>
                                        </p:cTn>
                                        <p:tgtEl>
                                          <p:spTgt spid="142"/>
                                        </p:tgtEl>
                                        <p:attrNameLst>
                                          <p:attrName>style.visibility</p:attrName>
                                        </p:attrNameLst>
                                      </p:cBhvr>
                                      <p:to>
                                        <p:strVal val="visible"/>
                                      </p:to>
                                    </p:set>
                                    <p:animEffect transition="in" filter="wipe(down)">
                                      <p:cBhvr>
                                        <p:cTn id="100" dur="2000"/>
                                        <p:tgtEl>
                                          <p:spTgt spid="142"/>
                                        </p:tgtEl>
                                      </p:cBhvr>
                                    </p:animEffect>
                                  </p:childTnLst>
                                </p:cTn>
                              </p:par>
                            </p:childTnLst>
                          </p:cTn>
                        </p:par>
                        <p:par>
                          <p:cTn id="101" fill="hold">
                            <p:stCondLst>
                              <p:cond delay="10000"/>
                            </p:stCondLst>
                            <p:childTnLst>
                              <p:par>
                                <p:cTn id="102" presetID="22" presetClass="entr" presetSubtype="8" fill="hold" nodeType="afterEffect">
                                  <p:stCondLst>
                                    <p:cond delay="0"/>
                                  </p:stCondLst>
                                  <p:childTnLst>
                                    <p:set>
                                      <p:cBhvr>
                                        <p:cTn id="103" dur="1" fill="hold">
                                          <p:stCondLst>
                                            <p:cond delay="0"/>
                                          </p:stCondLst>
                                        </p:cTn>
                                        <p:tgtEl>
                                          <p:spTgt spid="144"/>
                                        </p:tgtEl>
                                        <p:attrNameLst>
                                          <p:attrName>style.visibility</p:attrName>
                                        </p:attrNameLst>
                                      </p:cBhvr>
                                      <p:to>
                                        <p:strVal val="visible"/>
                                      </p:to>
                                    </p:set>
                                    <p:animEffect transition="in" filter="wipe(left)">
                                      <p:cBhvr>
                                        <p:cTn id="104" dur="2000"/>
                                        <p:tgtEl>
                                          <p:spTgt spid="144"/>
                                        </p:tgtEl>
                                      </p:cBhvr>
                                    </p:animEffect>
                                  </p:childTnLst>
                                </p:cTn>
                              </p:par>
                            </p:childTnLst>
                          </p:cTn>
                        </p:par>
                        <p:par>
                          <p:cTn id="105" fill="hold">
                            <p:stCondLst>
                              <p:cond delay="12000"/>
                            </p:stCondLst>
                            <p:childTnLst>
                              <p:par>
                                <p:cTn id="106" presetID="22" presetClass="entr" presetSubtype="4" fill="hold" nodeType="afterEffect">
                                  <p:stCondLst>
                                    <p:cond delay="0"/>
                                  </p:stCondLst>
                                  <p:childTnLst>
                                    <p:set>
                                      <p:cBhvr>
                                        <p:cTn id="107" dur="1" fill="hold">
                                          <p:stCondLst>
                                            <p:cond delay="0"/>
                                          </p:stCondLst>
                                        </p:cTn>
                                        <p:tgtEl>
                                          <p:spTgt spid="146"/>
                                        </p:tgtEl>
                                        <p:attrNameLst>
                                          <p:attrName>style.visibility</p:attrName>
                                        </p:attrNameLst>
                                      </p:cBhvr>
                                      <p:to>
                                        <p:strVal val="visible"/>
                                      </p:to>
                                    </p:set>
                                    <p:animEffect transition="in" filter="wipe(down)">
                                      <p:cBhvr>
                                        <p:cTn id="108" dur="20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 grpId="0" bldLvl="0" animBg="1"/>
      <p:bldP spid="14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1191895" y="815975"/>
            <a:ext cx="2025650" cy="645160"/>
          </a:xfrm>
          <a:prstGeom prst="rect">
            <a:avLst/>
          </a:prstGeom>
          <a:noFill/>
        </p:spPr>
        <p:txBody>
          <a:bodyPr wrap="square" rtlCol="0">
            <a:spAutoFit/>
          </a:bodyPr>
          <a:p>
            <a:r>
              <a:rPr lang="en-US" sz="3600" b="1">
                <a:solidFill>
                  <a:srgbClr val="FF0000"/>
                </a:solidFill>
                <a:latin typeface="Times New Roman" panose="02020603050405020304" pitchFamily="18" charset="0"/>
                <a:cs typeface="Times New Roman" panose="02020603050405020304" pitchFamily="18" charset="0"/>
              </a:rPr>
              <a:t>Chú ý:</a:t>
            </a:r>
            <a:endParaRPr lang="en-US" sz="3600" b="1">
              <a:solidFill>
                <a:srgbClr val="FF0000"/>
              </a:solidFill>
              <a:latin typeface="Times New Roman" panose="02020603050405020304" pitchFamily="18" charset="0"/>
              <a:cs typeface="Times New Roman" panose="02020603050405020304" pitchFamily="18" charset="0"/>
            </a:endParaRPr>
          </a:p>
        </p:txBody>
      </p:sp>
      <p:sp>
        <p:nvSpPr>
          <p:cNvPr id="2" name="Text Box 1"/>
          <p:cNvSpPr txBox="1"/>
          <p:nvPr/>
        </p:nvSpPr>
        <p:spPr>
          <a:xfrm>
            <a:off x="1645285" y="1822450"/>
            <a:ext cx="9348470" cy="3538220"/>
          </a:xfrm>
          <a:prstGeom prst="rect">
            <a:avLst/>
          </a:prstGeom>
          <a:noFill/>
        </p:spPr>
        <p:txBody>
          <a:bodyPr wrap="square" rtlCol="0">
            <a:spAutoFit/>
          </a:bodyPr>
          <a:p>
            <a:pPr algn="just"/>
            <a:r>
              <a:rPr lang="en-US" sz="2800">
                <a:latin typeface="Times New Roman" panose="02020603050405020304" pitchFamily="18" charset="0"/>
                <a:cs typeface="Times New Roman" panose="02020603050405020304" pitchFamily="18" charset="0"/>
              </a:rPr>
              <a:t>1. Khi vẽ chi làm hai bước:</a:t>
            </a:r>
            <a:endParaRPr lang="en-US" sz="2800">
              <a:latin typeface="Times New Roman" panose="02020603050405020304" pitchFamily="18" charset="0"/>
              <a:cs typeface="Times New Roman" panose="02020603050405020304" pitchFamily="18" charset="0"/>
            </a:endParaRPr>
          </a:p>
          <a:p>
            <a:pPr algn="just"/>
            <a:r>
              <a:rPr lang="en-US" sz="2800">
                <a:latin typeface="Times New Roman" panose="02020603050405020304" pitchFamily="18" charset="0"/>
                <a:cs typeface="Times New Roman" panose="02020603050405020304" pitchFamily="18" charset="0"/>
              </a:rPr>
              <a:t>- Bước vẽ mờ. Tất cả các đường đều vẽ bằng nét mảnh, có chiều rộng khoảng 0,25mm.</a:t>
            </a:r>
            <a:endParaRPr lang="en-US" sz="2800">
              <a:latin typeface="Times New Roman" panose="02020603050405020304" pitchFamily="18" charset="0"/>
              <a:cs typeface="Times New Roman" panose="02020603050405020304" pitchFamily="18" charset="0"/>
            </a:endParaRPr>
          </a:p>
          <a:p>
            <a:pPr algn="just"/>
            <a:r>
              <a:rPr lang="en-US" sz="2800">
                <a:latin typeface="Times New Roman" panose="02020603050405020304" pitchFamily="18" charset="0"/>
                <a:cs typeface="Times New Roman" panose="02020603050405020304" pitchFamily="18" charset="0"/>
              </a:rPr>
              <a:t>- Bước tô đậm. Sau khi vẽ mờ xong, cần kiểm tra lại các hình đã vẽ, sửa chữa những sai sót... rồi tiến hành bước tô đậm, chiều rộng của nét đậm khoảng 0,5mm.</a:t>
            </a:r>
            <a:endParaRPr lang="en-US" sz="2800">
              <a:latin typeface="Times New Roman" panose="02020603050405020304" pitchFamily="18" charset="0"/>
              <a:cs typeface="Times New Roman" panose="02020603050405020304" pitchFamily="18" charset="0"/>
            </a:endParaRPr>
          </a:p>
          <a:p>
            <a:pPr algn="just"/>
            <a:r>
              <a:rPr lang="en-US" sz="2800">
                <a:latin typeface="Times New Roman" panose="02020603050405020304" pitchFamily="18" charset="0"/>
                <a:cs typeface="Times New Roman" panose="02020603050405020304" pitchFamily="18" charset="0"/>
              </a:rPr>
              <a:t>2. Các kích thước của hình phải đo theo hình đã cho, có thể vẽ theo tỉ lệ.</a:t>
            </a:r>
            <a:endParaRPr lang="en-US"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9" name="Picture 2"/>
          <p:cNvPicPr>
            <a:picLocks noChangeAspect="1"/>
          </p:cNvPicPr>
          <p:nvPr/>
        </p:nvPicPr>
        <p:blipFill>
          <a:blip r:embed="rId1"/>
          <a:stretch>
            <a:fillRect/>
          </a:stretch>
        </p:blipFill>
        <p:spPr>
          <a:xfrm>
            <a:off x="892810" y="479425"/>
            <a:ext cx="10412095" cy="5381625"/>
          </a:xfrm>
          <a:prstGeom prst="rect">
            <a:avLst/>
          </a:prstGeom>
          <a:noFill/>
          <a:ln w="9525">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4338" name="Group 16"/>
          <p:cNvGrpSpPr/>
          <p:nvPr/>
        </p:nvGrpSpPr>
        <p:grpSpPr>
          <a:xfrm>
            <a:off x="1751013" y="222250"/>
            <a:ext cx="8726487" cy="6408738"/>
            <a:chOff x="227806" y="152400"/>
            <a:chExt cx="8687594" cy="6478588"/>
          </a:xfrm>
        </p:grpSpPr>
        <p:cxnSp>
          <p:nvCxnSpPr>
            <p:cNvPr id="7" name="Straight Connector 6"/>
            <p:cNvCxnSpPr/>
            <p:nvPr/>
          </p:nvCxnSpPr>
          <p:spPr>
            <a:xfrm rot="5400000">
              <a:off x="-3010698" y="3390904"/>
              <a:ext cx="6478588" cy="158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29386" y="6629383"/>
              <a:ext cx="8686014" cy="1605"/>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rot="5400000" flipH="1" flipV="1">
              <a:off x="5675317" y="3390904"/>
              <a:ext cx="6478588" cy="158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229386" y="152400"/>
              <a:ext cx="8686014" cy="1605"/>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grpSp>
      <p:grpSp>
        <p:nvGrpSpPr>
          <p:cNvPr id="14339" name="Group 46"/>
          <p:cNvGrpSpPr/>
          <p:nvPr/>
        </p:nvGrpSpPr>
        <p:grpSpPr>
          <a:xfrm>
            <a:off x="4418013" y="5410200"/>
            <a:ext cx="6021387" cy="1225550"/>
            <a:chOff x="2894806" y="5410200"/>
            <a:chExt cx="6020594" cy="1225550"/>
          </a:xfrm>
        </p:grpSpPr>
        <p:cxnSp>
          <p:nvCxnSpPr>
            <p:cNvPr id="19" name="Straight Connector 18"/>
            <p:cNvCxnSpPr/>
            <p:nvPr/>
          </p:nvCxnSpPr>
          <p:spPr>
            <a:xfrm rot="10800000">
              <a:off x="2896393" y="5410200"/>
              <a:ext cx="601900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2285206" y="6019801"/>
              <a:ext cx="12207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332804" y="6019801"/>
              <a:ext cx="12207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a:off x="2896393" y="6045200"/>
              <a:ext cx="601900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896393" y="6362700"/>
              <a:ext cx="304759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943991" y="5740400"/>
              <a:ext cx="297140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3436827" y="6336507"/>
              <a:ext cx="5937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4732056" y="6338094"/>
              <a:ext cx="5937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6927278" y="5726907"/>
              <a:ext cx="6223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7766954" y="5726906"/>
              <a:ext cx="6223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2" name="Rectangle 61"/>
          <p:cNvSpPr/>
          <p:nvPr/>
        </p:nvSpPr>
        <p:spPr>
          <a:xfrm>
            <a:off x="6067425" y="1990725"/>
            <a:ext cx="180975" cy="583565"/>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3200" b="0" i="0" u="none" strike="noStrike" kern="1200" cap="none" spc="0" normalizeH="0" baseline="0" noProof="0" dirty="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endParaRPr>
          </a:p>
        </p:txBody>
      </p:sp>
      <p:cxnSp>
        <p:nvCxnSpPr>
          <p:cNvPr id="65" name="Straight Connector 64"/>
          <p:cNvCxnSpPr/>
          <p:nvPr/>
        </p:nvCxnSpPr>
        <p:spPr>
          <a:xfrm flipH="1">
            <a:off x="5867400" y="1460500"/>
            <a:ext cx="1290638" cy="9525"/>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3679825" y="2497138"/>
            <a:ext cx="0" cy="107315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a:off x="3656013" y="1836738"/>
            <a:ext cx="3519488" cy="22225"/>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5930900" y="1454150"/>
            <a:ext cx="0" cy="10112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665538" y="1828800"/>
            <a:ext cx="1588" cy="6683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3667125" y="2465388"/>
            <a:ext cx="2273300" cy="2222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3679825" y="1479550"/>
            <a:ext cx="2251075" cy="34925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7158038" y="1492250"/>
            <a:ext cx="17463" cy="101758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7772400" y="1463675"/>
            <a:ext cx="0" cy="10112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7772400" y="1476375"/>
            <a:ext cx="0" cy="10112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7143750" y="2474913"/>
            <a:ext cx="666750" cy="317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flipV="1">
            <a:off x="7132638" y="1868488"/>
            <a:ext cx="666750" cy="317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H="1" flipV="1">
            <a:off x="5921375" y="3581400"/>
            <a:ext cx="15875" cy="7953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H="1" flipV="1">
            <a:off x="3679825" y="3581400"/>
            <a:ext cx="12700" cy="8334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H="1">
            <a:off x="3656013" y="3581400"/>
            <a:ext cx="2300288" cy="1905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H="1">
            <a:off x="3670300" y="4356100"/>
            <a:ext cx="2300288" cy="1905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14379" name="TextBox 107"/>
          <p:cNvSpPr txBox="1"/>
          <p:nvPr/>
        </p:nvSpPr>
        <p:spPr>
          <a:xfrm>
            <a:off x="4365625" y="3200400"/>
            <a:ext cx="950913"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5,5 cm</a:t>
            </a:r>
            <a:endParaRPr lang="en-US" altLang="en-US" sz="1800" b="1" dirty="0">
              <a:latin typeface="Times New Roman" panose="02020603050405020304" pitchFamily="18" charset="0"/>
              <a:ea typeface="Times New Roman" panose="02020603050405020304" pitchFamily="18" charset="0"/>
            </a:endParaRPr>
          </a:p>
        </p:txBody>
      </p:sp>
      <p:sp>
        <p:nvSpPr>
          <p:cNvPr id="14380" name="TextBox 108"/>
          <p:cNvSpPr txBox="1"/>
          <p:nvPr/>
        </p:nvSpPr>
        <p:spPr>
          <a:xfrm rot="5400000">
            <a:off x="7710488" y="1854200"/>
            <a:ext cx="950912"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2 cm</a:t>
            </a:r>
            <a:endParaRPr lang="en-US" altLang="en-US" sz="1800" b="1" dirty="0">
              <a:latin typeface="Times New Roman" panose="02020603050405020304" pitchFamily="18" charset="0"/>
              <a:ea typeface="Times New Roman" panose="02020603050405020304" pitchFamily="18" charset="0"/>
            </a:endParaRPr>
          </a:p>
        </p:txBody>
      </p:sp>
      <p:sp>
        <p:nvSpPr>
          <p:cNvPr id="14381" name="TextBox 109"/>
          <p:cNvSpPr txBox="1"/>
          <p:nvPr/>
        </p:nvSpPr>
        <p:spPr>
          <a:xfrm rot="5400000">
            <a:off x="5694363" y="4038600"/>
            <a:ext cx="950912"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2 cm</a:t>
            </a:r>
            <a:endParaRPr lang="en-US" altLang="en-US" sz="1800" b="1" dirty="0">
              <a:latin typeface="Times New Roman" panose="02020603050405020304" pitchFamily="18" charset="0"/>
              <a:ea typeface="Times New Roman" panose="02020603050405020304" pitchFamily="18" charset="0"/>
            </a:endParaRPr>
          </a:p>
        </p:txBody>
      </p:sp>
      <p:sp>
        <p:nvSpPr>
          <p:cNvPr id="14382" name="TextBox 76"/>
          <p:cNvSpPr txBox="1"/>
          <p:nvPr/>
        </p:nvSpPr>
        <p:spPr>
          <a:xfrm rot="5400000">
            <a:off x="2997200" y="2082800"/>
            <a:ext cx="950913"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1,5 cm</a:t>
            </a:r>
            <a:endParaRPr lang="en-US" altLang="en-US" sz="1800" b="1" dirty="0">
              <a:latin typeface="Times New Roman" panose="02020603050405020304" pitchFamily="18" charset="0"/>
              <a:ea typeface="Times New Roman" panose="02020603050405020304" pitchFamily="18" charset="0"/>
            </a:endParaRPr>
          </a:p>
        </p:txBody>
      </p:sp>
      <p:cxnSp>
        <p:nvCxnSpPr>
          <p:cNvPr id="79" name="Straight Connector 78"/>
          <p:cNvCxnSpPr/>
          <p:nvPr/>
        </p:nvCxnSpPr>
        <p:spPr>
          <a:xfrm flipH="1" flipV="1">
            <a:off x="7135813" y="1477963"/>
            <a:ext cx="666750" cy="317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a:off x="5930900" y="2505075"/>
            <a:ext cx="1244600" cy="7938"/>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5943600" y="2514600"/>
            <a:ext cx="0" cy="107315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4338" name="Group 16"/>
          <p:cNvGrpSpPr/>
          <p:nvPr/>
        </p:nvGrpSpPr>
        <p:grpSpPr>
          <a:xfrm>
            <a:off x="1751013" y="222250"/>
            <a:ext cx="8726487" cy="6408738"/>
            <a:chOff x="227806" y="152400"/>
            <a:chExt cx="8687594" cy="6478588"/>
          </a:xfrm>
        </p:grpSpPr>
        <p:cxnSp>
          <p:nvCxnSpPr>
            <p:cNvPr id="7" name="Straight Connector 6"/>
            <p:cNvCxnSpPr/>
            <p:nvPr/>
          </p:nvCxnSpPr>
          <p:spPr>
            <a:xfrm rot="5400000">
              <a:off x="-3010698" y="3390904"/>
              <a:ext cx="6478588" cy="158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29386" y="6629383"/>
              <a:ext cx="8686014" cy="1605"/>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rot="5400000" flipH="1" flipV="1">
              <a:off x="5675317" y="3390904"/>
              <a:ext cx="6478588" cy="158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229386" y="152400"/>
              <a:ext cx="8686014" cy="1605"/>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grpSp>
      <p:grpSp>
        <p:nvGrpSpPr>
          <p:cNvPr id="14339" name="Group 46"/>
          <p:cNvGrpSpPr/>
          <p:nvPr/>
        </p:nvGrpSpPr>
        <p:grpSpPr>
          <a:xfrm>
            <a:off x="4418013" y="5410200"/>
            <a:ext cx="6021387" cy="1225550"/>
            <a:chOff x="2894806" y="5410200"/>
            <a:chExt cx="6020594" cy="1225550"/>
          </a:xfrm>
        </p:grpSpPr>
        <p:cxnSp>
          <p:nvCxnSpPr>
            <p:cNvPr id="19" name="Straight Connector 18"/>
            <p:cNvCxnSpPr/>
            <p:nvPr/>
          </p:nvCxnSpPr>
          <p:spPr>
            <a:xfrm rot="10800000">
              <a:off x="2896393" y="5410200"/>
              <a:ext cx="601900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2285206" y="6019801"/>
              <a:ext cx="12207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332804" y="6019801"/>
              <a:ext cx="12207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a:off x="2896393" y="6045200"/>
              <a:ext cx="601900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896393" y="6362700"/>
              <a:ext cx="304759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943991" y="5740400"/>
              <a:ext cx="297140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3436827" y="6336507"/>
              <a:ext cx="5937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4732056" y="6338094"/>
              <a:ext cx="5937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6927278" y="5726907"/>
              <a:ext cx="6223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7766954" y="5726906"/>
              <a:ext cx="6223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340" name="TextBox 47"/>
          <p:cNvSpPr txBox="1"/>
          <p:nvPr/>
        </p:nvSpPr>
        <p:spPr>
          <a:xfrm>
            <a:off x="4449763" y="5446713"/>
            <a:ext cx="2967037" cy="46037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2400" b="1" dirty="0">
                <a:latin typeface="Times New Roman" panose="02020603050405020304" pitchFamily="18" charset="0"/>
                <a:cs typeface="Times New Roman" panose="02020603050405020304" pitchFamily="18" charset="0"/>
              </a:rPr>
              <a:t> CÁI NÊM</a:t>
            </a:r>
            <a:endParaRPr lang="en-US" altLang="en-US" sz="2400" b="1" dirty="0">
              <a:latin typeface="Times New Roman" panose="02020603050405020304" pitchFamily="18" charset="0"/>
              <a:ea typeface="Times New Roman" panose="02020603050405020304" pitchFamily="18" charset="0"/>
            </a:endParaRPr>
          </a:p>
        </p:txBody>
      </p:sp>
      <p:sp>
        <p:nvSpPr>
          <p:cNvPr id="14341" name="TextBox 48"/>
          <p:cNvSpPr txBox="1"/>
          <p:nvPr/>
        </p:nvSpPr>
        <p:spPr>
          <a:xfrm>
            <a:off x="7543800" y="5410200"/>
            <a:ext cx="1143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Vật liệu</a:t>
            </a:r>
            <a:endParaRPr lang="en-US" altLang="en-US" sz="1800" dirty="0">
              <a:latin typeface="Times New Roman" panose="02020603050405020304" pitchFamily="18" charset="0"/>
              <a:ea typeface="Times New Roman" panose="02020603050405020304" pitchFamily="18" charset="0"/>
            </a:endParaRPr>
          </a:p>
        </p:txBody>
      </p:sp>
      <p:sp>
        <p:nvSpPr>
          <p:cNvPr id="14342" name="TextBox 49"/>
          <p:cNvSpPr txBox="1"/>
          <p:nvPr/>
        </p:nvSpPr>
        <p:spPr>
          <a:xfrm>
            <a:off x="8839200" y="5410200"/>
            <a:ext cx="6858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Tỉ lệ</a:t>
            </a:r>
            <a:endParaRPr lang="en-US" altLang="en-US" sz="1800" dirty="0">
              <a:latin typeface="Times New Roman" panose="02020603050405020304" pitchFamily="18" charset="0"/>
              <a:ea typeface="Times New Roman" panose="02020603050405020304" pitchFamily="18" charset="0"/>
            </a:endParaRPr>
          </a:p>
        </p:txBody>
      </p:sp>
      <p:sp>
        <p:nvSpPr>
          <p:cNvPr id="14343" name="TextBox 50"/>
          <p:cNvSpPr txBox="1"/>
          <p:nvPr/>
        </p:nvSpPr>
        <p:spPr>
          <a:xfrm>
            <a:off x="9717088" y="5410200"/>
            <a:ext cx="8382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Bản số</a:t>
            </a:r>
            <a:endParaRPr lang="en-US" altLang="en-US" sz="1800" dirty="0">
              <a:latin typeface="Times New Roman" panose="02020603050405020304" pitchFamily="18" charset="0"/>
              <a:ea typeface="Times New Roman" panose="02020603050405020304" pitchFamily="18" charset="0"/>
            </a:endParaRPr>
          </a:p>
        </p:txBody>
      </p:sp>
      <p:sp>
        <p:nvSpPr>
          <p:cNvPr id="14344" name="TextBox 51"/>
          <p:cNvSpPr txBox="1"/>
          <p:nvPr/>
        </p:nvSpPr>
        <p:spPr>
          <a:xfrm>
            <a:off x="4419600" y="5994400"/>
            <a:ext cx="9144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Ng.vẽ</a:t>
            </a:r>
            <a:endParaRPr lang="en-US" altLang="en-US" sz="1800" dirty="0">
              <a:latin typeface="Times New Roman" panose="02020603050405020304" pitchFamily="18" charset="0"/>
              <a:ea typeface="Times New Roman" panose="02020603050405020304" pitchFamily="18" charset="0"/>
            </a:endParaRPr>
          </a:p>
        </p:txBody>
      </p:sp>
      <p:sp>
        <p:nvSpPr>
          <p:cNvPr id="14345" name="TextBox 52"/>
          <p:cNvSpPr txBox="1"/>
          <p:nvPr/>
        </p:nvSpPr>
        <p:spPr>
          <a:xfrm>
            <a:off x="4381500" y="6299200"/>
            <a:ext cx="9906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Ng.ktra</a:t>
            </a:r>
            <a:endParaRPr lang="en-US" altLang="en-US" sz="1800" dirty="0">
              <a:latin typeface="Times New Roman" panose="02020603050405020304" pitchFamily="18" charset="0"/>
              <a:ea typeface="Times New Roman" panose="02020603050405020304" pitchFamily="18" charset="0"/>
            </a:endParaRPr>
          </a:p>
        </p:txBody>
      </p:sp>
      <p:sp>
        <p:nvSpPr>
          <p:cNvPr id="14346" name="TextBox 54"/>
          <p:cNvSpPr txBox="1"/>
          <p:nvPr/>
        </p:nvSpPr>
        <p:spPr>
          <a:xfrm>
            <a:off x="6629400" y="6019800"/>
            <a:ext cx="762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13/09</a:t>
            </a:r>
            <a:endParaRPr lang="en-US" altLang="en-US" sz="1800" dirty="0">
              <a:latin typeface="Times New Roman" panose="02020603050405020304" pitchFamily="18" charset="0"/>
              <a:ea typeface="Times New Roman" panose="02020603050405020304" pitchFamily="18" charset="0"/>
            </a:endParaRPr>
          </a:p>
        </p:txBody>
      </p:sp>
      <p:sp>
        <p:nvSpPr>
          <p:cNvPr id="14348" name="TextBox 56"/>
          <p:cNvSpPr txBox="1"/>
          <p:nvPr/>
        </p:nvSpPr>
        <p:spPr>
          <a:xfrm>
            <a:off x="7543800" y="5700713"/>
            <a:ext cx="1143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Thép</a:t>
            </a:r>
            <a:endParaRPr lang="en-US" altLang="en-US" sz="1800" dirty="0">
              <a:latin typeface="Times New Roman" panose="02020603050405020304" pitchFamily="18" charset="0"/>
              <a:ea typeface="Times New Roman" panose="02020603050405020304" pitchFamily="18" charset="0"/>
            </a:endParaRPr>
          </a:p>
        </p:txBody>
      </p:sp>
      <p:sp>
        <p:nvSpPr>
          <p:cNvPr id="14349" name="TextBox 57"/>
          <p:cNvSpPr txBox="1"/>
          <p:nvPr/>
        </p:nvSpPr>
        <p:spPr>
          <a:xfrm>
            <a:off x="8915400" y="5715000"/>
            <a:ext cx="6096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1:1</a:t>
            </a:r>
            <a:endParaRPr lang="en-US" altLang="en-US" sz="1800" dirty="0">
              <a:latin typeface="Times New Roman" panose="02020603050405020304" pitchFamily="18" charset="0"/>
              <a:ea typeface="Times New Roman" panose="02020603050405020304" pitchFamily="18" charset="0"/>
            </a:endParaRPr>
          </a:p>
        </p:txBody>
      </p:sp>
      <p:sp>
        <p:nvSpPr>
          <p:cNvPr id="14350" name="TextBox 58"/>
          <p:cNvSpPr txBox="1"/>
          <p:nvPr/>
        </p:nvSpPr>
        <p:spPr>
          <a:xfrm>
            <a:off x="9639300" y="5700713"/>
            <a:ext cx="8382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03.01</a:t>
            </a:r>
            <a:endParaRPr lang="en-US" altLang="en-US" sz="1800" dirty="0">
              <a:latin typeface="Times New Roman" panose="02020603050405020304" pitchFamily="18" charset="0"/>
              <a:ea typeface="Times New Roman" panose="02020603050405020304" pitchFamily="18" charset="0"/>
            </a:endParaRPr>
          </a:p>
        </p:txBody>
      </p:sp>
      <p:sp>
        <p:nvSpPr>
          <p:cNvPr id="14351" name="TextBox 59"/>
          <p:cNvSpPr txBox="1"/>
          <p:nvPr/>
        </p:nvSpPr>
        <p:spPr>
          <a:xfrm>
            <a:off x="7417435" y="6172200"/>
            <a:ext cx="3058795" cy="368300"/>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8/1-THCS HOÀNG LÊ KHA</a:t>
            </a:r>
            <a:endParaRPr lang="en-US" altLang="en-US" sz="1800" b="1" dirty="0">
              <a:latin typeface="Times New Roman" panose="02020603050405020304" pitchFamily="18" charset="0"/>
              <a:ea typeface="Times New Roman" panose="02020603050405020304" pitchFamily="18" charset="0"/>
            </a:endParaRPr>
          </a:p>
        </p:txBody>
      </p:sp>
      <p:sp>
        <p:nvSpPr>
          <p:cNvPr id="62" name="Rectangle 61"/>
          <p:cNvSpPr/>
          <p:nvPr/>
        </p:nvSpPr>
        <p:spPr>
          <a:xfrm>
            <a:off x="6067425" y="1990725"/>
            <a:ext cx="180975" cy="583565"/>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3200" b="0" i="0" u="none" strike="noStrike" kern="1200" cap="none" spc="0" normalizeH="0" baseline="0" noProof="0" dirty="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endParaRPr>
          </a:p>
        </p:txBody>
      </p:sp>
      <p:cxnSp>
        <p:nvCxnSpPr>
          <p:cNvPr id="76" name="Straight Connector 75"/>
          <p:cNvCxnSpPr/>
          <p:nvPr/>
        </p:nvCxnSpPr>
        <p:spPr>
          <a:xfrm>
            <a:off x="5930900" y="1454150"/>
            <a:ext cx="0" cy="10112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665538" y="1828800"/>
            <a:ext cx="1588" cy="6683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3667125" y="2465388"/>
            <a:ext cx="2273300" cy="2222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3679825" y="1479550"/>
            <a:ext cx="2251075" cy="34925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7158038" y="1492250"/>
            <a:ext cx="17463" cy="101758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7772400" y="1463675"/>
            <a:ext cx="0" cy="10112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7772400" y="1476375"/>
            <a:ext cx="0" cy="10112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7143750" y="2474913"/>
            <a:ext cx="666750" cy="317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flipV="1">
            <a:off x="7132638" y="1868488"/>
            <a:ext cx="666750" cy="317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H="1" flipV="1">
            <a:off x="5921375" y="3581400"/>
            <a:ext cx="15875" cy="7953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H="1" flipV="1">
            <a:off x="3679825" y="3581400"/>
            <a:ext cx="12700" cy="8334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H="1">
            <a:off x="3656013" y="3581400"/>
            <a:ext cx="2300288" cy="1905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H="1">
            <a:off x="3670300" y="4356100"/>
            <a:ext cx="2300288" cy="1905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flipV="1">
            <a:off x="7135813" y="1477963"/>
            <a:ext cx="666750" cy="317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54"/>
          <p:cNvSpPr txBox="1"/>
          <p:nvPr/>
        </p:nvSpPr>
        <p:spPr>
          <a:xfrm>
            <a:off x="5151755" y="6019800"/>
            <a:ext cx="1477010" cy="368300"/>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TUYẾT LAN</a:t>
            </a:r>
            <a:endParaRPr lang="en-US" altLang="en-US" sz="1800" dirty="0">
              <a:latin typeface="Times New Roman" panose="02020603050405020304" pitchFamily="18" charset="0"/>
              <a:ea typeface="Times New Roman" panose="02020603050405020304" pitchFamily="18" charset="0"/>
            </a:endParaRPr>
          </a:p>
        </p:txBody>
      </p:sp>
    </p:spTree>
  </p:cSld>
  <p:clrMapOvr>
    <a:masterClrMapping/>
  </p:clrMapOvr>
  <p:transition spd="slow">
    <p:wipe dir="d"/>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Text Box 3"/>
          <p:cNvSpPr txBox="1"/>
          <p:nvPr/>
        </p:nvSpPr>
        <p:spPr>
          <a:xfrm>
            <a:off x="1565275" y="862965"/>
            <a:ext cx="4049395" cy="706755"/>
          </a:xfrm>
          <a:prstGeom prst="rect">
            <a:avLst/>
          </a:prstGeom>
          <a:noFill/>
        </p:spPr>
        <p:txBody>
          <a:bodyPr wrap="square" rtlCol="0">
            <a:spAutoFit/>
          </a:bodyPr>
          <a:p>
            <a:r>
              <a:rPr lang="en-US" sz="4000" b="1">
                <a:solidFill>
                  <a:srgbClr val="FF0000"/>
                </a:solidFill>
                <a:latin typeface="Times New Roman" panose="02020603050405020304" pitchFamily="18" charset="0"/>
                <a:cs typeface="Times New Roman" panose="02020603050405020304" pitchFamily="18" charset="0"/>
              </a:rPr>
              <a:t>MỤC TIÊU:</a:t>
            </a:r>
            <a:endParaRPr lang="en-US" sz="4000" b="1">
              <a:solidFill>
                <a:srgbClr val="FF0000"/>
              </a:solidFill>
              <a:latin typeface="Times New Roman" panose="02020603050405020304" pitchFamily="18" charset="0"/>
              <a:cs typeface="Times New Roman" panose="02020603050405020304" pitchFamily="18" charset="0"/>
            </a:endParaRPr>
          </a:p>
        </p:txBody>
      </p:sp>
      <p:sp>
        <p:nvSpPr>
          <p:cNvPr id="7" name="Text Box 6"/>
          <p:cNvSpPr txBox="1"/>
          <p:nvPr/>
        </p:nvSpPr>
        <p:spPr>
          <a:xfrm>
            <a:off x="1307465" y="2124075"/>
            <a:ext cx="6621780" cy="2553335"/>
          </a:xfrm>
          <a:prstGeom prst="rect">
            <a:avLst/>
          </a:prstGeom>
          <a:noFill/>
        </p:spPr>
        <p:txBody>
          <a:bodyPr wrap="square" rtlCol="0">
            <a:spAutoFit/>
          </a:bodyPr>
          <a:p>
            <a:r>
              <a:rPr lang="en-US" sz="3200">
                <a:latin typeface="Times New Roman" panose="02020603050405020304" pitchFamily="18" charset="0"/>
                <a:cs typeface="Times New Roman" panose="02020603050405020304" pitchFamily="18" charset="0"/>
              </a:rPr>
              <a:t>- Biết được sự liên quan giữa hướng chiếu và hình chiếu.</a:t>
            </a:r>
            <a:endParaRPr lang="en-US" sz="3200">
              <a:latin typeface="Times New Roman" panose="02020603050405020304" pitchFamily="18" charset="0"/>
              <a:cs typeface="Times New Roman" panose="02020603050405020304" pitchFamily="18" charset="0"/>
            </a:endParaRPr>
          </a:p>
          <a:p>
            <a:endParaRPr lang="en-US" sz="320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 Biết được cách bố trí các hình chiếu ở trên bản vẽ.</a:t>
            </a:r>
            <a:endParaRPr lang="en-US" sz="32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Text Box 3"/>
          <p:cNvSpPr txBox="1"/>
          <p:nvPr/>
        </p:nvSpPr>
        <p:spPr>
          <a:xfrm>
            <a:off x="2647315" y="519430"/>
            <a:ext cx="7146925" cy="1137285"/>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p>
            <a:pPr algn="ctr"/>
            <a:r>
              <a:rPr lang="en-US" sz="3200">
                <a:solidFill>
                  <a:schemeClr val="accent1">
                    <a:lumMod val="75000"/>
                  </a:schemeClr>
                </a:solidFill>
                <a:latin typeface="Times New Roman" panose="02020603050405020304" pitchFamily="18" charset="0"/>
                <a:cs typeface="Times New Roman" panose="02020603050405020304" pitchFamily="18" charset="0"/>
              </a:rPr>
              <a:t>Bài 3: Bài tập thực hành</a:t>
            </a:r>
            <a:endParaRPr lang="en-US">
              <a:solidFill>
                <a:schemeClr val="accent4"/>
              </a:solidFill>
              <a:latin typeface="Times New Roman" panose="02020603050405020304" pitchFamily="18" charset="0"/>
              <a:cs typeface="Times New Roman" panose="02020603050405020304" pitchFamily="18" charset="0"/>
            </a:endParaRPr>
          </a:p>
          <a:p>
            <a:pPr algn="ctr"/>
            <a:r>
              <a:rPr lang="en-US" sz="3600" b="1">
                <a:solidFill>
                  <a:srgbClr val="FF0000"/>
                </a:solidFill>
                <a:effectLst/>
                <a:latin typeface="Times New Roman" panose="02020603050405020304" pitchFamily="18" charset="0"/>
                <a:cs typeface="Times New Roman" panose="02020603050405020304" pitchFamily="18" charset="0"/>
              </a:rPr>
              <a:t>HÌNH CHIẾU CỦA VẬT THỂ</a:t>
            </a:r>
            <a:endParaRPr lang="en-US" sz="3600" b="1">
              <a:solidFill>
                <a:srgbClr val="FF0000"/>
              </a:solidFill>
              <a:effectLst/>
              <a:latin typeface="Times New Roman" panose="02020603050405020304" pitchFamily="18" charset="0"/>
              <a:cs typeface="Times New Roman" panose="02020603050405020304" pitchFamily="18" charset="0"/>
            </a:endParaRPr>
          </a:p>
        </p:txBody>
      </p:sp>
      <p:sp>
        <p:nvSpPr>
          <p:cNvPr id="5" name="Text Box 4"/>
          <p:cNvSpPr txBox="1"/>
          <p:nvPr/>
        </p:nvSpPr>
        <p:spPr>
          <a:xfrm>
            <a:off x="1576070" y="1725930"/>
            <a:ext cx="2372995" cy="583565"/>
          </a:xfrm>
          <a:prstGeom prst="rect">
            <a:avLst/>
          </a:prstGeom>
          <a:noFill/>
        </p:spPr>
        <p:txBody>
          <a:bodyPr wrap="square" rtlCol="0">
            <a:spAutoFit/>
          </a:bodyPr>
          <a:p>
            <a:r>
              <a:rPr lang="en-US" sz="3200" b="1">
                <a:solidFill>
                  <a:srgbClr val="FF0000"/>
                </a:solidFill>
                <a:latin typeface="Times New Roman" panose="02020603050405020304" pitchFamily="18" charset="0"/>
                <a:cs typeface="Times New Roman" panose="02020603050405020304" pitchFamily="18" charset="0"/>
              </a:rPr>
              <a:t>I/ Chuẩn bị:</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6" name="Text Box 5"/>
          <p:cNvSpPr txBox="1"/>
          <p:nvPr/>
        </p:nvSpPr>
        <p:spPr>
          <a:xfrm>
            <a:off x="2527300" y="2578735"/>
            <a:ext cx="7560945" cy="1383665"/>
          </a:xfrm>
          <a:prstGeom prst="rect">
            <a:avLst/>
          </a:prstGeom>
          <a:noFill/>
        </p:spPr>
        <p:txBody>
          <a:bodyPr wrap="square" rtlCol="0">
            <a:spAutoFit/>
          </a:bodyPr>
          <a:p>
            <a:r>
              <a:rPr lang="en-US" sz="2800">
                <a:latin typeface="Times New Roman" panose="02020603050405020304" pitchFamily="18" charset="0"/>
                <a:cs typeface="Times New Roman" panose="02020603050405020304" pitchFamily="18" charset="0"/>
              </a:rPr>
              <a:t>- Dụng cụ: Thước, êke, compa, bút chì, tẩy...</a:t>
            </a:r>
            <a:endParaRPr lang="en-US"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Vật liệu: Giấy vẽ khổ A4 (297mm x 210mm)...</a:t>
            </a:r>
            <a:endParaRPr lang="en-US"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Vở bài tập, giấy nháp,...</a:t>
            </a:r>
            <a:endParaRPr lang="en-US" sz="2800">
              <a:latin typeface="Times New Roman" panose="02020603050405020304" pitchFamily="18" charset="0"/>
              <a:cs typeface="Times New Roman" panose="02020603050405020304" pitchFamily="18" charset="0"/>
            </a:endParaRPr>
          </a:p>
        </p:txBody>
      </p:sp>
      <p:sp>
        <p:nvSpPr>
          <p:cNvPr id="7" name="Text Box 6"/>
          <p:cNvSpPr txBox="1"/>
          <p:nvPr/>
        </p:nvSpPr>
        <p:spPr>
          <a:xfrm>
            <a:off x="3948430" y="1756410"/>
            <a:ext cx="1677035" cy="521970"/>
          </a:xfrm>
          <a:prstGeom prst="rect">
            <a:avLst/>
          </a:prstGeom>
          <a:noFill/>
        </p:spPr>
        <p:txBody>
          <a:bodyPr wrap="square" rtlCol="0">
            <a:spAutoFit/>
          </a:bodyPr>
          <a:p>
            <a:r>
              <a:rPr lang="en-US" sz="2800">
                <a:latin typeface="Times New Roman" panose="02020603050405020304" pitchFamily="18" charset="0"/>
                <a:cs typeface="Times New Roman" panose="02020603050405020304" pitchFamily="18" charset="0"/>
              </a:rPr>
              <a:t>SGK/13</a:t>
            </a:r>
            <a:endParaRPr lang="en-US"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linds(horizontal)">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3" presetClass="exit" presetSubtype="10" fill="hold" grpId="1" nodeType="clickEffect">
                                  <p:stCondLst>
                                    <p:cond delay="0"/>
                                  </p:stCondLst>
                                  <p:childTnLst>
                                    <p:animEffect transition="out" filter="blinds(horizontal)">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par>
                          <p:cTn id="21" fill="hold">
                            <p:stCondLst>
                              <p:cond delay="500"/>
                            </p:stCondLst>
                            <p:childTnLst>
                              <p:par>
                                <p:cTn id="22" presetID="1" presetClass="entr" presetSubtype="0"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6" grpId="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Text Box 3"/>
          <p:cNvSpPr txBox="1"/>
          <p:nvPr/>
        </p:nvSpPr>
        <p:spPr>
          <a:xfrm>
            <a:off x="2647315" y="519430"/>
            <a:ext cx="7146925" cy="1137285"/>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p>
            <a:pPr algn="ctr"/>
            <a:r>
              <a:rPr lang="en-US" sz="3200">
                <a:solidFill>
                  <a:schemeClr val="accent1">
                    <a:lumMod val="75000"/>
                  </a:schemeClr>
                </a:solidFill>
                <a:latin typeface="Times New Roman" panose="02020603050405020304" pitchFamily="18" charset="0"/>
                <a:cs typeface="Times New Roman" panose="02020603050405020304" pitchFamily="18" charset="0"/>
              </a:rPr>
              <a:t>Bài 3: Bài tập thực hành</a:t>
            </a:r>
            <a:endParaRPr lang="en-US">
              <a:solidFill>
                <a:schemeClr val="accent4"/>
              </a:solidFill>
              <a:latin typeface="Times New Roman" panose="02020603050405020304" pitchFamily="18" charset="0"/>
              <a:cs typeface="Times New Roman" panose="02020603050405020304" pitchFamily="18" charset="0"/>
            </a:endParaRPr>
          </a:p>
          <a:p>
            <a:pPr algn="ctr"/>
            <a:r>
              <a:rPr lang="en-US" sz="3600" b="1">
                <a:solidFill>
                  <a:srgbClr val="FF0000"/>
                </a:solidFill>
                <a:effectLst/>
                <a:latin typeface="Times New Roman" panose="02020603050405020304" pitchFamily="18" charset="0"/>
                <a:cs typeface="Times New Roman" panose="02020603050405020304" pitchFamily="18" charset="0"/>
              </a:rPr>
              <a:t>HÌNH CHIẾU CỦA VẬT THỂ</a:t>
            </a:r>
            <a:endParaRPr lang="en-US" sz="3600" b="1">
              <a:solidFill>
                <a:srgbClr val="FF0000"/>
              </a:solidFill>
              <a:effectLst/>
              <a:latin typeface="Times New Roman" panose="02020603050405020304" pitchFamily="18" charset="0"/>
              <a:cs typeface="Times New Roman" panose="02020603050405020304" pitchFamily="18" charset="0"/>
            </a:endParaRPr>
          </a:p>
        </p:txBody>
      </p:sp>
      <p:sp>
        <p:nvSpPr>
          <p:cNvPr id="5" name="Text Box 4"/>
          <p:cNvSpPr txBox="1"/>
          <p:nvPr/>
        </p:nvSpPr>
        <p:spPr>
          <a:xfrm>
            <a:off x="1576070" y="1725930"/>
            <a:ext cx="4049395" cy="583565"/>
          </a:xfrm>
          <a:prstGeom prst="rect">
            <a:avLst/>
          </a:prstGeom>
          <a:noFill/>
        </p:spPr>
        <p:txBody>
          <a:bodyPr wrap="square" rtlCol="0">
            <a:spAutoFit/>
          </a:bodyPr>
          <a:p>
            <a:r>
              <a:rPr lang="en-US" sz="3200" b="1">
                <a:solidFill>
                  <a:srgbClr val="FF0000"/>
                </a:solidFill>
                <a:latin typeface="Times New Roman" panose="02020603050405020304" pitchFamily="18" charset="0"/>
                <a:cs typeface="Times New Roman" panose="02020603050405020304" pitchFamily="18" charset="0"/>
              </a:rPr>
              <a:t>I/ Chuẩn bị:</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7" name="Text Box 6"/>
          <p:cNvSpPr txBox="1"/>
          <p:nvPr/>
        </p:nvSpPr>
        <p:spPr>
          <a:xfrm>
            <a:off x="3948430" y="1756410"/>
            <a:ext cx="1677035" cy="521970"/>
          </a:xfrm>
          <a:prstGeom prst="rect">
            <a:avLst/>
          </a:prstGeom>
          <a:noFill/>
        </p:spPr>
        <p:txBody>
          <a:bodyPr wrap="square" rtlCol="0">
            <a:spAutoFit/>
          </a:bodyPr>
          <a:p>
            <a:r>
              <a:rPr lang="en-US" sz="2800">
                <a:latin typeface="Times New Roman" panose="02020603050405020304" pitchFamily="18" charset="0"/>
                <a:cs typeface="Times New Roman" panose="02020603050405020304" pitchFamily="18" charset="0"/>
              </a:rPr>
              <a:t>SGK/13</a:t>
            </a:r>
            <a:endParaRPr lang="en-US" sz="2800">
              <a:latin typeface="Times New Roman" panose="02020603050405020304" pitchFamily="18" charset="0"/>
              <a:cs typeface="Times New Roman" panose="02020603050405020304" pitchFamily="18" charset="0"/>
            </a:endParaRPr>
          </a:p>
        </p:txBody>
      </p:sp>
      <p:sp>
        <p:nvSpPr>
          <p:cNvPr id="2" name="Text Box 1"/>
          <p:cNvSpPr txBox="1"/>
          <p:nvPr/>
        </p:nvSpPr>
        <p:spPr>
          <a:xfrm>
            <a:off x="1594485" y="2370455"/>
            <a:ext cx="4049395" cy="583565"/>
          </a:xfrm>
          <a:prstGeom prst="rect">
            <a:avLst/>
          </a:prstGeom>
          <a:noFill/>
        </p:spPr>
        <p:txBody>
          <a:bodyPr wrap="square" rtlCol="0">
            <a:spAutoFit/>
          </a:bodyPr>
          <a:p>
            <a:r>
              <a:rPr lang="en-US" sz="3200" b="1">
                <a:solidFill>
                  <a:srgbClr val="FF0000"/>
                </a:solidFill>
                <a:latin typeface="Times New Roman" panose="02020603050405020304" pitchFamily="18" charset="0"/>
                <a:cs typeface="Times New Roman" panose="02020603050405020304" pitchFamily="18" charset="0"/>
              </a:rPr>
              <a:t>II/ Nội dung:</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3" name="Text Box 2"/>
          <p:cNvSpPr txBox="1"/>
          <p:nvPr/>
        </p:nvSpPr>
        <p:spPr>
          <a:xfrm>
            <a:off x="2017395" y="3146425"/>
            <a:ext cx="8738235" cy="1383665"/>
          </a:xfrm>
          <a:prstGeom prst="rect">
            <a:avLst/>
          </a:prstGeom>
          <a:noFill/>
        </p:spPr>
        <p:txBody>
          <a:bodyPr wrap="square" rtlCol="0">
            <a:spAutoFit/>
          </a:bodyPr>
          <a:p>
            <a:r>
              <a:rPr lang="en-US" sz="2800">
                <a:latin typeface="Times New Roman" panose="02020603050405020304" pitchFamily="18" charset="0"/>
                <a:cs typeface="Times New Roman" panose="02020603050405020304" pitchFamily="18" charset="0"/>
              </a:rPr>
              <a:t>1. Tìm sự tương quan giữa các hình chiếu và các hướng chiếu.</a:t>
            </a:r>
            <a:endParaRPr lang="en-US"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2. Vẽ lại các hình chiếu theo đúng vị trí trên bản vẽ kĩ thuật.</a:t>
            </a:r>
            <a:endParaRPr lang="en-US"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218" name="Picture 4"/>
          <p:cNvPicPr>
            <a:picLocks noChangeAspect="1"/>
          </p:cNvPicPr>
          <p:nvPr/>
        </p:nvPicPr>
        <p:blipFill>
          <a:blip r:embed="rId1"/>
          <a:stretch>
            <a:fillRect/>
          </a:stretch>
        </p:blipFill>
        <p:spPr>
          <a:xfrm>
            <a:off x="1752600" y="555308"/>
            <a:ext cx="8816975" cy="2492375"/>
          </a:xfrm>
          <a:prstGeom prst="rect">
            <a:avLst/>
          </a:prstGeom>
          <a:noFill/>
          <a:ln w="9525">
            <a:noFill/>
          </a:ln>
        </p:spPr>
      </p:pic>
      <p:pic>
        <p:nvPicPr>
          <p:cNvPr id="7171" name="Picture 5"/>
          <p:cNvPicPr>
            <a:picLocks noChangeAspect="1"/>
          </p:cNvPicPr>
          <p:nvPr/>
        </p:nvPicPr>
        <p:blipFill>
          <a:blip r:embed="rId2"/>
          <a:stretch>
            <a:fillRect/>
          </a:stretch>
        </p:blipFill>
        <p:spPr>
          <a:xfrm>
            <a:off x="1752600" y="3048000"/>
            <a:ext cx="8593138" cy="3590925"/>
          </a:xfrm>
          <a:prstGeom prst="rect">
            <a:avLst/>
          </a:prstGeom>
          <a:noFill/>
          <a:ln w="9525">
            <a:noFill/>
          </a:ln>
        </p:spPr>
      </p:pic>
      <p:sp>
        <p:nvSpPr>
          <p:cNvPr id="7" name="Rectangle 6"/>
          <p:cNvSpPr/>
          <p:nvPr/>
        </p:nvSpPr>
        <p:spPr>
          <a:xfrm>
            <a:off x="4057187" y="96659"/>
            <a:ext cx="4511040" cy="706755"/>
          </a:xfrm>
          <a:prstGeom prst="rect">
            <a:avLst/>
          </a:prstGeom>
          <a:noFill/>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000" b="1" i="0" u="none" strike="noStrike" kern="1200" cap="none" spc="0" normalizeH="0" baseline="0" noProof="0" dirty="0" err="1">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Nội</a:t>
            </a:r>
            <a:r>
              <a:rPr kumimoji="0" lang="en-US" sz="4000" b="1"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 dung </a:t>
            </a:r>
            <a:r>
              <a:rPr kumimoji="0" lang="en-US" sz="4000" b="1" i="0" u="none" strike="noStrike" kern="1200" cap="none" spc="0" normalizeH="0" baseline="0" noProof="0" dirty="0" err="1">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thực</a:t>
            </a:r>
            <a:r>
              <a:rPr kumimoji="0" lang="en-US" sz="4000" b="1"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 </a:t>
            </a:r>
            <a:r>
              <a:rPr kumimoji="0" lang="en-US" sz="4000" b="1" i="0" u="none" strike="noStrike" kern="1200" cap="none" spc="0" normalizeH="0" baseline="0" noProof="0" dirty="0" err="1">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hành</a:t>
            </a:r>
            <a:endParaRPr kumimoji="0" lang="en-US" sz="4000" b="1"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endParaRPr>
          </a:p>
        </p:txBody>
      </p:sp>
      <p:sp>
        <p:nvSpPr>
          <p:cNvPr id="5" name="Text Box 9"/>
          <p:cNvSpPr txBox="1">
            <a:spLocks noChangeArrowheads="1"/>
          </p:cNvSpPr>
          <p:nvPr/>
        </p:nvSpPr>
        <p:spPr bwMode="auto">
          <a:xfrm>
            <a:off x="1752600" y="4669155"/>
            <a:ext cx="8593455" cy="1938020"/>
          </a:xfrm>
          <a:prstGeom prst="rect">
            <a:avLst/>
          </a:prstGeom>
          <a:solidFill>
            <a:schemeClr val="accent6">
              <a:lumMod val="20000"/>
              <a:lumOff val="80000"/>
            </a:schemeClr>
          </a:solidFill>
          <a:ln>
            <a:noFill/>
          </a:ln>
          <a:effectLst/>
        </p:spPr>
        <p:txBody>
          <a:bodyPr wrap="square">
            <a:spAutoFit/>
          </a:bodyPr>
          <a:p>
            <a:pPr eaLnBrk="1" hangingPunct="1">
              <a:spcBef>
                <a:spcPct val="50000"/>
              </a:spcBef>
            </a:pPr>
            <a:r>
              <a:rPr sz="3000" dirty="0">
                <a:solidFill>
                  <a:schemeClr val="tx1"/>
                </a:solidFill>
                <a:effectLst>
                  <a:outerShdw blurRad="38100" dist="38100" dir="2700000">
                    <a:srgbClr val="C0C0C0"/>
                  </a:outerShdw>
                </a:effectLst>
                <a:latin typeface="Times New Roman" panose="02020603050405020304" pitchFamily="18" charset="0"/>
                <a:cs typeface="Times New Roman" panose="02020603050405020304" pitchFamily="18" charset="0"/>
              </a:rPr>
              <a:t>1. Cho vật thể với các hướng chiếu A, B ,C v</a:t>
            </a:r>
            <a:r>
              <a:rPr sz="3000" dirty="0">
                <a:solidFill>
                  <a:schemeClr val="tx1"/>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sz="3000" dirty="0">
                <a:solidFill>
                  <a:schemeClr val="tx1"/>
                </a:solidFill>
                <a:effectLst>
                  <a:outerShdw blurRad="38100" dist="38100" dir="2700000">
                    <a:srgbClr val="C0C0C0"/>
                  </a:outerShdw>
                </a:effectLst>
                <a:latin typeface="Times New Roman" panose="02020603050405020304" pitchFamily="18" charset="0"/>
                <a:cs typeface="Times New Roman" panose="02020603050405020304" pitchFamily="18" charset="0"/>
              </a:rPr>
              <a:t> các hình chiếu 1,2,3. Hãy đánh dấu ( X ) v</a:t>
            </a:r>
            <a:r>
              <a:rPr sz="3000" dirty="0">
                <a:solidFill>
                  <a:schemeClr val="tx1"/>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sz="3000" dirty="0">
                <a:solidFill>
                  <a:schemeClr val="tx1"/>
                </a:solidFill>
                <a:effectLst>
                  <a:outerShdw blurRad="38100" dist="38100" dir="2700000">
                    <a:srgbClr val="C0C0C0"/>
                  </a:outerShdw>
                </a:effectLst>
                <a:latin typeface="Times New Roman" panose="02020603050405020304" pitchFamily="18" charset="0"/>
                <a:cs typeface="Times New Roman" panose="02020603050405020304" pitchFamily="18" charset="0"/>
              </a:rPr>
              <a:t>o bảng </a:t>
            </a:r>
            <a:r>
              <a:rPr lang="en-US" sz="3000" dirty="0">
                <a:solidFill>
                  <a:schemeClr val="tx1"/>
                </a:solidFill>
                <a:effectLst>
                  <a:outerShdw blurRad="38100" dist="38100" dir="2700000">
                    <a:srgbClr val="C0C0C0"/>
                  </a:outerShdw>
                </a:effectLst>
                <a:latin typeface="Times New Roman" panose="02020603050405020304" pitchFamily="18" charset="0"/>
                <a:cs typeface="Times New Roman" panose="02020603050405020304" pitchFamily="18" charset="0"/>
              </a:rPr>
              <a:t>3</a:t>
            </a:r>
            <a:r>
              <a:rPr sz="3000" dirty="0">
                <a:solidFill>
                  <a:schemeClr val="tx1"/>
                </a:solidFill>
                <a:effectLst>
                  <a:outerShdw blurRad="38100" dist="38100" dir="2700000">
                    <a:srgbClr val="C0C0C0"/>
                  </a:outerShdw>
                </a:effectLst>
                <a:latin typeface="Times New Roman" panose="02020603050405020304" pitchFamily="18" charset="0"/>
                <a:cs typeface="Times New Roman" panose="02020603050405020304" pitchFamily="18" charset="0"/>
              </a:rPr>
              <a:t>.1 để chỉ rõ sự tương quan giữa các hướng chiếu với các hình chiếu.</a:t>
            </a:r>
            <a:endParaRPr sz="3000" dirty="0">
              <a:solidFill>
                <a:schemeClr val="tx1"/>
              </a:solidFill>
              <a:effectLst>
                <a:outerShdw blurRad="38100" dist="38100" dir="2700000">
                  <a:srgbClr val="C0C0C0"/>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grpId="1" nodeType="clickEffect">
                                  <p:stCondLst>
                                    <p:cond delay="0"/>
                                  </p:stCondLst>
                                  <p:childTnLst>
                                    <p:animEffect transition="out" filter="circle(out)">
                                      <p:cBhvr>
                                        <p:cTn id="11" dur="2000"/>
                                        <p:tgtEl>
                                          <p:spTgt spid="5"/>
                                        </p:tgtEl>
                                      </p:cBhvr>
                                    </p:animEffect>
                                    <p:set>
                                      <p:cBhvr>
                                        <p:cTn id="12" dur="1" fill="hold">
                                          <p:stCondLst>
                                            <p:cond delay="1999"/>
                                          </p:stCondLst>
                                        </p:cTn>
                                        <p:tgtEl>
                                          <p:spTgt spid="5"/>
                                        </p:tgtEl>
                                        <p:attrNameLst>
                                          <p:attrName>style.visibility</p:attrName>
                                        </p:attrNameLst>
                                      </p:cBhvr>
                                      <p:to>
                                        <p:strVal val="hidden"/>
                                      </p:to>
                                    </p:set>
                                  </p:childTnLst>
                                </p:cTn>
                              </p:par>
                            </p:childTnLst>
                          </p:cTn>
                        </p:par>
                        <p:par>
                          <p:cTn id="13" fill="hold">
                            <p:stCondLst>
                              <p:cond delay="2000"/>
                            </p:stCondLst>
                            <p:childTnLst>
                              <p:par>
                                <p:cTn id="14" presetID="42" presetClass="entr" presetSubtype="0" fill="hold" nodeType="afterEffect">
                                  <p:stCondLst>
                                    <p:cond delay="0"/>
                                  </p:stCondLst>
                                  <p:childTnLst>
                                    <p:set>
                                      <p:cBhvr>
                                        <p:cTn id="15" dur="1" fill="hold">
                                          <p:stCondLst>
                                            <p:cond delay="0"/>
                                          </p:stCondLst>
                                        </p:cTn>
                                        <p:tgtEl>
                                          <p:spTgt spid="7171"/>
                                        </p:tgtEl>
                                        <p:attrNameLst>
                                          <p:attrName>style.visibility</p:attrName>
                                        </p:attrNameLst>
                                      </p:cBhvr>
                                      <p:to>
                                        <p:strVal val="visible"/>
                                      </p:to>
                                    </p:set>
                                    <p:animEffect transition="in" filter="fade">
                                      <p:cBhvr>
                                        <p:cTn id="16" dur="1000"/>
                                        <p:tgtEl>
                                          <p:spTgt spid="7171"/>
                                        </p:tgtEl>
                                      </p:cBhvr>
                                    </p:animEffect>
                                    <p:anim calcmode="lin" valueType="num">
                                      <p:cBhvr>
                                        <p:cTn id="17" dur="1000" fill="hold"/>
                                        <p:tgtEl>
                                          <p:spTgt spid="7171"/>
                                        </p:tgtEl>
                                        <p:attrNameLst>
                                          <p:attrName>ppt_x</p:attrName>
                                        </p:attrNameLst>
                                      </p:cBhvr>
                                      <p:tavLst>
                                        <p:tav tm="0">
                                          <p:val>
                                            <p:strVal val="#ppt_x"/>
                                          </p:val>
                                        </p:tav>
                                        <p:tav tm="100000">
                                          <p:val>
                                            <p:strVal val="#ppt_x"/>
                                          </p:val>
                                        </p:tav>
                                      </p:tavLst>
                                    </p:anim>
                                    <p:anim calcmode="lin" valueType="num">
                                      <p:cBhvr>
                                        <p:cTn id="18" dur="1000" fill="hold"/>
                                        <p:tgtEl>
                                          <p:spTgt spid="717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Rectangle 4"/>
          <p:cNvSpPr/>
          <p:nvPr/>
        </p:nvSpPr>
        <p:spPr>
          <a:xfrm>
            <a:off x="3352800" y="425450"/>
            <a:ext cx="2971800" cy="2927350"/>
          </a:xfrm>
          <a:prstGeom prst="rect">
            <a:avLst/>
          </a:prstGeom>
          <a:solidFill>
            <a:srgbClr val="0070C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w="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n-ea"/>
              <a:cs typeface="Times New Roman" panose="02020603050405020304" pitchFamily="18" charset="0"/>
            </a:endParaRPr>
          </a:p>
        </p:txBody>
      </p:sp>
      <p:sp>
        <p:nvSpPr>
          <p:cNvPr id="6" name="Flowchart: Data 4"/>
          <p:cNvSpPr/>
          <p:nvPr/>
        </p:nvSpPr>
        <p:spPr>
          <a:xfrm rot="16200000">
            <a:off x="4722813" y="2036763"/>
            <a:ext cx="5965825" cy="2762250"/>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1" fmla="*/ 0 w 13679"/>
              <a:gd name="connsiteY0-2" fmla="*/ 5288 h 10000"/>
              <a:gd name="connsiteX1-3" fmla="*/ 5679 w 13679"/>
              <a:gd name="connsiteY1-4" fmla="*/ 0 h 10000"/>
              <a:gd name="connsiteX2-5" fmla="*/ 13679 w 13679"/>
              <a:gd name="connsiteY2-6" fmla="*/ 0 h 10000"/>
              <a:gd name="connsiteX3-7" fmla="*/ 11679 w 13679"/>
              <a:gd name="connsiteY3-8" fmla="*/ 10000 h 10000"/>
              <a:gd name="connsiteX4-9" fmla="*/ 0 w 13679"/>
              <a:gd name="connsiteY4-10" fmla="*/ 5288 h 10000"/>
              <a:gd name="connsiteX0-11" fmla="*/ 0 w 13679"/>
              <a:gd name="connsiteY0-12" fmla="*/ 5288 h 5864"/>
              <a:gd name="connsiteX1-13" fmla="*/ 5679 w 13679"/>
              <a:gd name="connsiteY1-14" fmla="*/ 0 h 5864"/>
              <a:gd name="connsiteX2-15" fmla="*/ 13679 w 13679"/>
              <a:gd name="connsiteY2-16" fmla="*/ 0 h 5864"/>
              <a:gd name="connsiteX3-17" fmla="*/ 8094 w 13679"/>
              <a:gd name="connsiteY3-18" fmla="*/ 5864 h 5864"/>
              <a:gd name="connsiteX4-19" fmla="*/ 0 w 13679"/>
              <a:gd name="connsiteY4-20" fmla="*/ 5288 h 5864"/>
              <a:gd name="connsiteX0-21" fmla="*/ 0 w 10000"/>
              <a:gd name="connsiteY0-22" fmla="*/ 9018 h 9375"/>
              <a:gd name="connsiteX1-23" fmla="*/ 4152 w 10000"/>
              <a:gd name="connsiteY1-24" fmla="*/ 0 h 9375"/>
              <a:gd name="connsiteX2-25" fmla="*/ 10000 w 10000"/>
              <a:gd name="connsiteY2-26" fmla="*/ 0 h 9375"/>
              <a:gd name="connsiteX3-27" fmla="*/ 6469 w 10000"/>
              <a:gd name="connsiteY3-28" fmla="*/ 9375 h 9375"/>
              <a:gd name="connsiteX4-29" fmla="*/ 0 w 10000"/>
              <a:gd name="connsiteY4-30" fmla="*/ 9018 h 9375"/>
              <a:gd name="connsiteX0-31" fmla="*/ 0 w 10026"/>
              <a:gd name="connsiteY0-32" fmla="*/ 9619 h 10000"/>
              <a:gd name="connsiteX1-33" fmla="*/ 4178 w 10026"/>
              <a:gd name="connsiteY1-34" fmla="*/ 0 h 10000"/>
              <a:gd name="connsiteX2-35" fmla="*/ 10026 w 10026"/>
              <a:gd name="connsiteY2-36" fmla="*/ 0 h 10000"/>
              <a:gd name="connsiteX3-37" fmla="*/ 6495 w 10026"/>
              <a:gd name="connsiteY3-38" fmla="*/ 10000 h 10000"/>
              <a:gd name="connsiteX4-39" fmla="*/ 0 w 10026"/>
              <a:gd name="connsiteY4-40" fmla="*/ 9619 h 10000"/>
              <a:gd name="connsiteX0-41" fmla="*/ 0 w 12045"/>
              <a:gd name="connsiteY0-42" fmla="*/ 14069 h 14069"/>
              <a:gd name="connsiteX1-43" fmla="*/ 6197 w 12045"/>
              <a:gd name="connsiteY1-44" fmla="*/ 0 h 14069"/>
              <a:gd name="connsiteX2-45" fmla="*/ 12045 w 12045"/>
              <a:gd name="connsiteY2-46" fmla="*/ 0 h 14069"/>
              <a:gd name="connsiteX3-47" fmla="*/ 8514 w 12045"/>
              <a:gd name="connsiteY3-48" fmla="*/ 10000 h 14069"/>
              <a:gd name="connsiteX4-49" fmla="*/ 0 w 12045"/>
              <a:gd name="connsiteY4-50" fmla="*/ 14069 h 14069"/>
              <a:gd name="connsiteX0-51" fmla="*/ 0 w 12045"/>
              <a:gd name="connsiteY0-52" fmla="*/ 14069 h 14500"/>
              <a:gd name="connsiteX1-53" fmla="*/ 6197 w 12045"/>
              <a:gd name="connsiteY1-54" fmla="*/ 0 h 14500"/>
              <a:gd name="connsiteX2-55" fmla="*/ 12045 w 12045"/>
              <a:gd name="connsiteY2-56" fmla="*/ 0 h 14500"/>
              <a:gd name="connsiteX3-57" fmla="*/ 6860 w 12045"/>
              <a:gd name="connsiteY3-58" fmla="*/ 14500 h 14500"/>
              <a:gd name="connsiteX4-59" fmla="*/ 0 w 12045"/>
              <a:gd name="connsiteY4-60" fmla="*/ 14069 h 14500"/>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2045" h="14500">
                <a:moveTo>
                  <a:pt x="0" y="14069"/>
                </a:moveTo>
                <a:lnTo>
                  <a:pt x="6197" y="0"/>
                </a:lnTo>
                <a:lnTo>
                  <a:pt x="12045" y="0"/>
                </a:lnTo>
                <a:lnTo>
                  <a:pt x="6860" y="14500"/>
                </a:lnTo>
                <a:lnTo>
                  <a:pt x="0" y="14069"/>
                </a:lnTo>
                <a:close/>
              </a:path>
            </a:pathLst>
          </a:custGeom>
          <a:solidFill>
            <a:srgbClr val="00D0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Times New Roman" panose="02020603050405020304" pitchFamily="18" charset="0"/>
              <a:ea typeface="+mn-ea"/>
              <a:cs typeface="Times New Roman" panose="02020603050405020304" pitchFamily="18" charset="0"/>
            </a:endParaRPr>
          </a:p>
        </p:txBody>
      </p:sp>
      <p:sp>
        <p:nvSpPr>
          <p:cNvPr id="7" name="Rectangle 5"/>
          <p:cNvSpPr/>
          <p:nvPr/>
        </p:nvSpPr>
        <p:spPr>
          <a:xfrm>
            <a:off x="3352800" y="3378200"/>
            <a:ext cx="5614988" cy="3279775"/>
          </a:xfrm>
          <a:custGeom>
            <a:avLst/>
            <a:gdLst>
              <a:gd name="connsiteX0" fmla="*/ 0 w 2268187"/>
              <a:gd name="connsiteY0" fmla="*/ 0 h 1710046"/>
              <a:gd name="connsiteX1" fmla="*/ 2268187 w 2268187"/>
              <a:gd name="connsiteY1" fmla="*/ 0 h 1710046"/>
              <a:gd name="connsiteX2" fmla="*/ 2268187 w 2268187"/>
              <a:gd name="connsiteY2" fmla="*/ 1710046 h 1710046"/>
              <a:gd name="connsiteX3" fmla="*/ 0 w 2268187"/>
              <a:gd name="connsiteY3" fmla="*/ 1710046 h 1710046"/>
              <a:gd name="connsiteX4" fmla="*/ 0 w 2268187"/>
              <a:gd name="connsiteY4" fmla="*/ 0 h 1710046"/>
              <a:gd name="connsiteX0-1" fmla="*/ 0 w 3479471"/>
              <a:gd name="connsiteY0-2" fmla="*/ 0 h 1710046"/>
              <a:gd name="connsiteX1-3" fmla="*/ 2268187 w 3479471"/>
              <a:gd name="connsiteY1-4" fmla="*/ 0 h 1710046"/>
              <a:gd name="connsiteX2-5" fmla="*/ 3479471 w 3479471"/>
              <a:gd name="connsiteY2-6" fmla="*/ 1460664 h 1710046"/>
              <a:gd name="connsiteX3-7" fmla="*/ 0 w 3479471"/>
              <a:gd name="connsiteY3-8" fmla="*/ 1710046 h 1710046"/>
              <a:gd name="connsiteX4-9" fmla="*/ 0 w 3479471"/>
              <a:gd name="connsiteY4-10" fmla="*/ 0 h 1710046"/>
              <a:gd name="connsiteX0-11" fmla="*/ 0 w 3479471"/>
              <a:gd name="connsiteY0-12" fmla="*/ 0 h 1852550"/>
              <a:gd name="connsiteX1-13" fmla="*/ 2268187 w 3479471"/>
              <a:gd name="connsiteY1-14" fmla="*/ 0 h 1852550"/>
              <a:gd name="connsiteX2-15" fmla="*/ 3479471 w 3479471"/>
              <a:gd name="connsiteY2-16" fmla="*/ 1460664 h 1852550"/>
              <a:gd name="connsiteX3-17" fmla="*/ 1282535 w 3479471"/>
              <a:gd name="connsiteY3-18" fmla="*/ 1852550 h 1852550"/>
              <a:gd name="connsiteX4-19" fmla="*/ 0 w 3479471"/>
              <a:gd name="connsiteY4-20" fmla="*/ 0 h 1852550"/>
              <a:gd name="connsiteX0-21" fmla="*/ 0 w 3479471"/>
              <a:gd name="connsiteY0-22" fmla="*/ 0 h 1828800"/>
              <a:gd name="connsiteX1-23" fmla="*/ 2268187 w 3479471"/>
              <a:gd name="connsiteY1-24" fmla="*/ 0 h 1828800"/>
              <a:gd name="connsiteX2-25" fmla="*/ 3479471 w 3479471"/>
              <a:gd name="connsiteY2-26" fmla="*/ 1460664 h 1828800"/>
              <a:gd name="connsiteX3-27" fmla="*/ 914400 w 3479471"/>
              <a:gd name="connsiteY3-28" fmla="*/ 1828800 h 1828800"/>
              <a:gd name="connsiteX4-29" fmla="*/ 0 w 3479471"/>
              <a:gd name="connsiteY4-30" fmla="*/ 0 h 1828800"/>
              <a:gd name="connsiteX0-31" fmla="*/ 0 w 3479471"/>
              <a:gd name="connsiteY0-32" fmla="*/ 11875 h 1840675"/>
              <a:gd name="connsiteX1-33" fmla="*/ 2178642 w 3479471"/>
              <a:gd name="connsiteY1-34" fmla="*/ 0 h 1840675"/>
              <a:gd name="connsiteX2-35" fmla="*/ 3479471 w 3479471"/>
              <a:gd name="connsiteY2-36" fmla="*/ 1472539 h 1840675"/>
              <a:gd name="connsiteX3-37" fmla="*/ 914400 w 3479471"/>
              <a:gd name="connsiteY3-38" fmla="*/ 1840675 h 1840675"/>
              <a:gd name="connsiteX4-39" fmla="*/ 0 w 3479471"/>
              <a:gd name="connsiteY4-40" fmla="*/ 11875 h 1840675"/>
              <a:gd name="connsiteX0-41" fmla="*/ 0 w 3479471"/>
              <a:gd name="connsiteY0-42" fmla="*/ 11875 h 1591293"/>
              <a:gd name="connsiteX1-43" fmla="*/ 2178642 w 3479471"/>
              <a:gd name="connsiteY1-44" fmla="*/ 0 h 1591293"/>
              <a:gd name="connsiteX2-45" fmla="*/ 3479471 w 3479471"/>
              <a:gd name="connsiteY2-46" fmla="*/ 1472539 h 1591293"/>
              <a:gd name="connsiteX3-47" fmla="*/ 1285374 w 3479471"/>
              <a:gd name="connsiteY3-48" fmla="*/ 1591293 h 1591293"/>
              <a:gd name="connsiteX4-49" fmla="*/ 0 w 3479471"/>
              <a:gd name="connsiteY4-50" fmla="*/ 11875 h 1591293"/>
              <a:gd name="connsiteX0-51" fmla="*/ 0 w 3453886"/>
              <a:gd name="connsiteY0-52" fmla="*/ 11875 h 1591293"/>
              <a:gd name="connsiteX1-53" fmla="*/ 2153057 w 3453886"/>
              <a:gd name="connsiteY1-54" fmla="*/ 0 h 1591293"/>
              <a:gd name="connsiteX2-55" fmla="*/ 3453886 w 3453886"/>
              <a:gd name="connsiteY2-56" fmla="*/ 1472539 h 1591293"/>
              <a:gd name="connsiteX3-57" fmla="*/ 1259789 w 3453886"/>
              <a:gd name="connsiteY3-58" fmla="*/ 1591293 h 1591293"/>
              <a:gd name="connsiteX4-59" fmla="*/ 0 w 3453886"/>
              <a:gd name="connsiteY4-60" fmla="*/ 11875 h 1591293"/>
              <a:gd name="connsiteX0-61" fmla="*/ 0 w 3453886"/>
              <a:gd name="connsiteY0-62" fmla="*/ 40037 h 1619455"/>
              <a:gd name="connsiteX1-63" fmla="*/ 2442298 w 3453886"/>
              <a:gd name="connsiteY1-64" fmla="*/ 0 h 1619455"/>
              <a:gd name="connsiteX2-65" fmla="*/ 3453886 w 3453886"/>
              <a:gd name="connsiteY2-66" fmla="*/ 1500701 h 1619455"/>
              <a:gd name="connsiteX3-67" fmla="*/ 1259789 w 3453886"/>
              <a:gd name="connsiteY3-68" fmla="*/ 1619455 h 1619455"/>
              <a:gd name="connsiteX4-69" fmla="*/ 0 w 3453886"/>
              <a:gd name="connsiteY4-70" fmla="*/ 40037 h 1619455"/>
              <a:gd name="connsiteX0-71" fmla="*/ 0 w 2756303"/>
              <a:gd name="connsiteY0-72" fmla="*/ 2487 h 1619455"/>
              <a:gd name="connsiteX1-73" fmla="*/ 1744715 w 2756303"/>
              <a:gd name="connsiteY1-74" fmla="*/ 0 h 1619455"/>
              <a:gd name="connsiteX2-75" fmla="*/ 2756303 w 2756303"/>
              <a:gd name="connsiteY2-76" fmla="*/ 1500701 h 1619455"/>
              <a:gd name="connsiteX3-77" fmla="*/ 562206 w 2756303"/>
              <a:gd name="connsiteY3-78" fmla="*/ 1619455 h 1619455"/>
              <a:gd name="connsiteX4-79" fmla="*/ 0 w 2756303"/>
              <a:gd name="connsiteY4-80" fmla="*/ 2487 h 1619455"/>
              <a:gd name="connsiteX0-81" fmla="*/ 0 w 2756303"/>
              <a:gd name="connsiteY0-82" fmla="*/ 2487 h 1600680"/>
              <a:gd name="connsiteX1-83" fmla="*/ 1744715 w 2756303"/>
              <a:gd name="connsiteY1-84" fmla="*/ 0 h 1600680"/>
              <a:gd name="connsiteX2-85" fmla="*/ 2756303 w 2756303"/>
              <a:gd name="connsiteY2-86" fmla="*/ 1500701 h 1600680"/>
              <a:gd name="connsiteX3-87" fmla="*/ 749363 w 2756303"/>
              <a:gd name="connsiteY3-88" fmla="*/ 1600680 h 1600680"/>
              <a:gd name="connsiteX4-89" fmla="*/ 0 w 2756303"/>
              <a:gd name="connsiteY4-90" fmla="*/ 2487 h 1600680"/>
              <a:gd name="connsiteX0-91" fmla="*/ 0 w 2756303"/>
              <a:gd name="connsiteY0-92" fmla="*/ 2487 h 1600680"/>
              <a:gd name="connsiteX1-93" fmla="*/ 1761730 w 2756303"/>
              <a:gd name="connsiteY1-94" fmla="*/ 0 h 1600680"/>
              <a:gd name="connsiteX2-95" fmla="*/ 2756303 w 2756303"/>
              <a:gd name="connsiteY2-96" fmla="*/ 1500701 h 1600680"/>
              <a:gd name="connsiteX3-97" fmla="*/ 749363 w 2756303"/>
              <a:gd name="connsiteY3-98" fmla="*/ 1600680 h 1600680"/>
              <a:gd name="connsiteX4-99" fmla="*/ 0 w 2756303"/>
              <a:gd name="connsiteY4-100" fmla="*/ 2487 h 1600680"/>
              <a:gd name="connsiteX0-101" fmla="*/ 0 w 2756303"/>
              <a:gd name="connsiteY0-102" fmla="*/ 13681 h 1611874"/>
              <a:gd name="connsiteX1-103" fmla="*/ 1839908 w 2756303"/>
              <a:gd name="connsiteY1-104" fmla="*/ 0 h 1611874"/>
              <a:gd name="connsiteX2-105" fmla="*/ 2756303 w 2756303"/>
              <a:gd name="connsiteY2-106" fmla="*/ 1511895 h 1611874"/>
              <a:gd name="connsiteX3-107" fmla="*/ 749363 w 2756303"/>
              <a:gd name="connsiteY3-108" fmla="*/ 1611874 h 1611874"/>
              <a:gd name="connsiteX4-109" fmla="*/ 0 w 2756303"/>
              <a:gd name="connsiteY4-110" fmla="*/ 13681 h 1611874"/>
              <a:gd name="connsiteX0-111" fmla="*/ 0 w 2936111"/>
              <a:gd name="connsiteY0-112" fmla="*/ 13681 h 1769347"/>
              <a:gd name="connsiteX1-113" fmla="*/ 1839908 w 2936111"/>
              <a:gd name="connsiteY1-114" fmla="*/ 0 h 1769347"/>
              <a:gd name="connsiteX2-115" fmla="*/ 2936111 w 2936111"/>
              <a:gd name="connsiteY2-116" fmla="*/ 1769347 h 1769347"/>
              <a:gd name="connsiteX3-117" fmla="*/ 749363 w 2936111"/>
              <a:gd name="connsiteY3-118" fmla="*/ 1611874 h 1769347"/>
              <a:gd name="connsiteX4-119" fmla="*/ 0 w 2936111"/>
              <a:gd name="connsiteY4-120" fmla="*/ 13681 h 1769347"/>
              <a:gd name="connsiteX0-121" fmla="*/ 0 w 2936111"/>
              <a:gd name="connsiteY0-122" fmla="*/ 13681 h 1790971"/>
              <a:gd name="connsiteX1-123" fmla="*/ 1839908 w 2936111"/>
              <a:gd name="connsiteY1-124" fmla="*/ 0 h 1790971"/>
              <a:gd name="connsiteX2-125" fmla="*/ 2936111 w 2936111"/>
              <a:gd name="connsiteY2-126" fmla="*/ 1769347 h 1790971"/>
              <a:gd name="connsiteX3-127" fmla="*/ 843176 w 2936111"/>
              <a:gd name="connsiteY3-128" fmla="*/ 1790971 h 1790971"/>
              <a:gd name="connsiteX4-129" fmla="*/ 0 w 2936111"/>
              <a:gd name="connsiteY4-130" fmla="*/ 13681 h 1790971"/>
              <a:gd name="connsiteX0-131" fmla="*/ 0 w 2945900"/>
              <a:gd name="connsiteY0-132" fmla="*/ 13681 h 1804387"/>
              <a:gd name="connsiteX1-133" fmla="*/ 1839908 w 2945900"/>
              <a:gd name="connsiteY1-134" fmla="*/ 0 h 1804387"/>
              <a:gd name="connsiteX2-135" fmla="*/ 2945900 w 2945900"/>
              <a:gd name="connsiteY2-136" fmla="*/ 1804387 h 1804387"/>
              <a:gd name="connsiteX3-137" fmla="*/ 843176 w 2945900"/>
              <a:gd name="connsiteY3-138" fmla="*/ 1790971 h 1804387"/>
              <a:gd name="connsiteX4-139" fmla="*/ 0 w 2945900"/>
              <a:gd name="connsiteY4-140" fmla="*/ 13681 h 1804387"/>
              <a:gd name="connsiteX0-141" fmla="*/ 0 w 3456009"/>
              <a:gd name="connsiteY0-142" fmla="*/ 13681 h 2652300"/>
              <a:gd name="connsiteX1-143" fmla="*/ 1839908 w 3456009"/>
              <a:gd name="connsiteY1-144" fmla="*/ 0 h 2652300"/>
              <a:gd name="connsiteX2-145" fmla="*/ 3456009 w 3456009"/>
              <a:gd name="connsiteY2-146" fmla="*/ 2652300 h 2652300"/>
              <a:gd name="connsiteX3-147" fmla="*/ 843176 w 3456009"/>
              <a:gd name="connsiteY3-148" fmla="*/ 1790971 h 2652300"/>
              <a:gd name="connsiteX4-149" fmla="*/ 0 w 3456009"/>
              <a:gd name="connsiteY4-150" fmla="*/ 13681 h 2652300"/>
              <a:gd name="connsiteX0-151" fmla="*/ 0 w 3456009"/>
              <a:gd name="connsiteY0-152" fmla="*/ 13681 h 2823578"/>
              <a:gd name="connsiteX1-153" fmla="*/ 1839908 w 3456009"/>
              <a:gd name="connsiteY1-154" fmla="*/ 0 h 2823578"/>
              <a:gd name="connsiteX2-155" fmla="*/ 3456009 w 3456009"/>
              <a:gd name="connsiteY2-156" fmla="*/ 2652300 h 2823578"/>
              <a:gd name="connsiteX3-157" fmla="*/ 1329831 w 3456009"/>
              <a:gd name="connsiteY3-158" fmla="*/ 2823578 h 2823578"/>
              <a:gd name="connsiteX4-159" fmla="*/ 0 w 3456009"/>
              <a:gd name="connsiteY4-160" fmla="*/ 13681 h 2823578"/>
              <a:gd name="connsiteX0-161" fmla="*/ 0 w 3456009"/>
              <a:gd name="connsiteY0-162" fmla="*/ 13681 h 2890739"/>
              <a:gd name="connsiteX1-163" fmla="*/ 1839908 w 3456009"/>
              <a:gd name="connsiteY1-164" fmla="*/ 0 h 2890739"/>
              <a:gd name="connsiteX2-165" fmla="*/ 3456009 w 3456009"/>
              <a:gd name="connsiteY2-166" fmla="*/ 2652300 h 2890739"/>
              <a:gd name="connsiteX3-167" fmla="*/ 978032 w 3456009"/>
              <a:gd name="connsiteY3-168" fmla="*/ 2890739 h 2890739"/>
              <a:gd name="connsiteX4-169" fmla="*/ 0 w 3456009"/>
              <a:gd name="connsiteY4-170" fmla="*/ 13681 h 289073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456009" h="2890739">
                <a:moveTo>
                  <a:pt x="0" y="13681"/>
                </a:moveTo>
                <a:lnTo>
                  <a:pt x="1839908" y="0"/>
                </a:lnTo>
                <a:lnTo>
                  <a:pt x="3456009" y="2652300"/>
                </a:lnTo>
                <a:lnTo>
                  <a:pt x="978032" y="2890739"/>
                </a:lnTo>
                <a:lnTo>
                  <a:pt x="0" y="13681"/>
                </a:lnTo>
                <a:close/>
              </a:path>
            </a:pathLst>
          </a:custGeom>
          <a:solidFill>
            <a:srgbClr val="F1A817"/>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Times New Roman" panose="02020603050405020304" pitchFamily="18" charset="0"/>
              <a:ea typeface="+mn-ea"/>
              <a:cs typeface="Times New Roman" panose="02020603050405020304" pitchFamily="18" charset="0"/>
            </a:endParaRPr>
          </a:p>
        </p:txBody>
      </p:sp>
      <p:cxnSp>
        <p:nvCxnSpPr>
          <p:cNvPr id="38" name="Straight Connector 37"/>
          <p:cNvCxnSpPr/>
          <p:nvPr/>
        </p:nvCxnSpPr>
        <p:spPr>
          <a:xfrm flipH="1" flipV="1">
            <a:off x="4265613" y="2322513"/>
            <a:ext cx="561975" cy="1382713"/>
          </a:xfrm>
          <a:prstGeom prst="line">
            <a:avLst/>
          </a:prstGeom>
          <a:ln w="12700">
            <a:solidFill>
              <a:srgbClr val="FF17C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6065838" y="2981325"/>
            <a:ext cx="1763713" cy="47625"/>
          </a:xfrm>
          <a:prstGeom prst="line">
            <a:avLst/>
          </a:prstGeom>
          <a:ln w="12700">
            <a:solidFill>
              <a:schemeClr val="accent4"/>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a:endCxn id="39" idx="0"/>
          </p:cNvCxnSpPr>
          <p:nvPr/>
        </p:nvCxnSpPr>
        <p:spPr>
          <a:xfrm>
            <a:off x="4841875" y="3740150"/>
            <a:ext cx="17463" cy="842963"/>
          </a:xfrm>
          <a:prstGeom prst="line">
            <a:avLst/>
          </a:prstGeom>
          <a:ln w="12700">
            <a:solidFill>
              <a:srgbClr val="66FF33"/>
            </a:solidFill>
            <a:headEnd type="none"/>
            <a:tailEnd type="triangle"/>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1">
            <a:clrChange>
              <a:clrFrom>
                <a:srgbClr val="FFFFFF"/>
              </a:clrFrom>
              <a:clrTo>
                <a:srgbClr val="FFFFFF">
                  <a:alpha val="0"/>
                </a:srgbClr>
              </a:clrTo>
            </a:clrChange>
          </a:blip>
          <a:stretch>
            <a:fillRect/>
          </a:stretch>
        </p:blipFill>
        <p:spPr>
          <a:xfrm>
            <a:off x="4792663" y="2994025"/>
            <a:ext cx="1603375" cy="1293813"/>
          </a:xfrm>
          <a:prstGeom prst="rect">
            <a:avLst/>
          </a:prstGeom>
          <a:noFill/>
          <a:ln w="9525">
            <a:noFill/>
          </a:ln>
        </p:spPr>
      </p:pic>
      <p:cxnSp>
        <p:nvCxnSpPr>
          <p:cNvPr id="34" name="Straight Connector 33"/>
          <p:cNvCxnSpPr>
            <a:endCxn id="24" idx="1"/>
          </p:cNvCxnSpPr>
          <p:nvPr/>
        </p:nvCxnSpPr>
        <p:spPr>
          <a:xfrm flipH="1" flipV="1">
            <a:off x="5543550" y="1677988"/>
            <a:ext cx="547688" cy="1335088"/>
          </a:xfrm>
          <a:prstGeom prst="line">
            <a:avLst/>
          </a:prstGeom>
          <a:ln w="12700">
            <a:solidFill>
              <a:srgbClr val="FF17C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flipV="1">
            <a:off x="5508625" y="2298700"/>
            <a:ext cx="561975" cy="1382713"/>
          </a:xfrm>
          <a:prstGeom prst="line">
            <a:avLst/>
          </a:prstGeom>
          <a:ln w="12700">
            <a:solidFill>
              <a:srgbClr val="FF17C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4837113" y="3687763"/>
            <a:ext cx="1196975" cy="1587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6070600" y="3041650"/>
            <a:ext cx="3175" cy="66040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6067425" y="3711575"/>
            <a:ext cx="257175" cy="52387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endCxn id="27" idx="3"/>
          </p:cNvCxnSpPr>
          <p:nvPr/>
        </p:nvCxnSpPr>
        <p:spPr>
          <a:xfrm flipV="1">
            <a:off x="6091238" y="3656013"/>
            <a:ext cx="1682750" cy="28575"/>
          </a:xfrm>
          <a:prstGeom prst="line">
            <a:avLst/>
          </a:prstGeom>
          <a:ln w="12700">
            <a:solidFill>
              <a:schemeClr val="accent4"/>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6335713" y="4178300"/>
            <a:ext cx="1763713" cy="47625"/>
          </a:xfrm>
          <a:prstGeom prst="line">
            <a:avLst/>
          </a:prstGeom>
          <a:ln w="12700">
            <a:solidFill>
              <a:schemeClr val="accent4"/>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endCxn id="39" idx="2"/>
          </p:cNvCxnSpPr>
          <p:nvPr/>
        </p:nvCxnSpPr>
        <p:spPr>
          <a:xfrm>
            <a:off x="6324600" y="4235450"/>
            <a:ext cx="12700" cy="835025"/>
          </a:xfrm>
          <a:prstGeom prst="line">
            <a:avLst/>
          </a:prstGeom>
          <a:ln w="12700">
            <a:solidFill>
              <a:srgbClr val="66FF3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a:off x="6051550" y="3702050"/>
            <a:ext cx="9525" cy="868363"/>
          </a:xfrm>
          <a:prstGeom prst="line">
            <a:avLst/>
          </a:prstGeom>
          <a:ln w="12700">
            <a:solidFill>
              <a:srgbClr val="66FF33"/>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275138" y="1677988"/>
            <a:ext cx="1268413" cy="649288"/>
          </a:xfrm>
          <a:custGeom>
            <a:avLst/>
            <a:gdLst>
              <a:gd name="connsiteX0" fmla="*/ 0 w 1246243"/>
              <a:gd name="connsiteY0" fmla="*/ 0 h 927463"/>
              <a:gd name="connsiteX1" fmla="*/ 1246243 w 1246243"/>
              <a:gd name="connsiteY1" fmla="*/ 0 h 927463"/>
              <a:gd name="connsiteX2" fmla="*/ 1246243 w 1246243"/>
              <a:gd name="connsiteY2" fmla="*/ 927463 h 927463"/>
              <a:gd name="connsiteX3" fmla="*/ 0 w 1246243"/>
              <a:gd name="connsiteY3" fmla="*/ 927463 h 927463"/>
              <a:gd name="connsiteX4" fmla="*/ 0 w 1246243"/>
              <a:gd name="connsiteY4" fmla="*/ 0 h 927463"/>
              <a:gd name="connsiteX0-1" fmla="*/ 0 w 1260874"/>
              <a:gd name="connsiteY0-2" fmla="*/ 0 h 927463"/>
              <a:gd name="connsiteX1-3" fmla="*/ 1260874 w 1260874"/>
              <a:gd name="connsiteY1-4" fmla="*/ 277978 h 927463"/>
              <a:gd name="connsiteX2-5" fmla="*/ 1246243 w 1260874"/>
              <a:gd name="connsiteY2-6" fmla="*/ 927463 h 927463"/>
              <a:gd name="connsiteX3-7" fmla="*/ 0 w 1260874"/>
              <a:gd name="connsiteY3-8" fmla="*/ 927463 h 927463"/>
              <a:gd name="connsiteX4-9" fmla="*/ 0 w 1260874"/>
              <a:gd name="connsiteY4-10" fmla="*/ 0 h 927463"/>
              <a:gd name="connsiteX0-11" fmla="*/ 0 w 1268189"/>
              <a:gd name="connsiteY0-12" fmla="*/ 307238 h 649485"/>
              <a:gd name="connsiteX1-13" fmla="*/ 1268189 w 1268189"/>
              <a:gd name="connsiteY1-14" fmla="*/ 0 h 649485"/>
              <a:gd name="connsiteX2-15" fmla="*/ 1253558 w 1268189"/>
              <a:gd name="connsiteY2-16" fmla="*/ 649485 h 649485"/>
              <a:gd name="connsiteX3-17" fmla="*/ 7315 w 1268189"/>
              <a:gd name="connsiteY3-18" fmla="*/ 649485 h 649485"/>
              <a:gd name="connsiteX4-19" fmla="*/ 0 w 1268189"/>
              <a:gd name="connsiteY4-20" fmla="*/ 307238 h 64948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268189" h="649485">
                <a:moveTo>
                  <a:pt x="0" y="307238"/>
                </a:moveTo>
                <a:lnTo>
                  <a:pt x="1268189" y="0"/>
                </a:lnTo>
                <a:lnTo>
                  <a:pt x="1253558" y="649485"/>
                </a:lnTo>
                <a:lnTo>
                  <a:pt x="7315" y="649485"/>
                </a:lnTo>
                <a:lnTo>
                  <a:pt x="0" y="307238"/>
                </a:lnTo>
                <a:close/>
              </a:path>
            </a:pathLst>
          </a:custGeom>
          <a:solidFill>
            <a:srgbClr val="FF7C80"/>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cxnSp>
        <p:nvCxnSpPr>
          <p:cNvPr id="33" name="Straight Connector 32"/>
          <p:cNvCxnSpPr/>
          <p:nvPr/>
        </p:nvCxnSpPr>
        <p:spPr>
          <a:xfrm flipH="1" flipV="1">
            <a:off x="4291013" y="1970088"/>
            <a:ext cx="561975" cy="1382713"/>
          </a:xfrm>
          <a:prstGeom prst="line">
            <a:avLst/>
          </a:prstGeom>
          <a:ln w="12700">
            <a:solidFill>
              <a:srgbClr val="FF17C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4846638" y="3338513"/>
            <a:ext cx="2952750" cy="14288"/>
          </a:xfrm>
          <a:prstGeom prst="line">
            <a:avLst/>
          </a:prstGeom>
          <a:ln w="12700">
            <a:solidFill>
              <a:schemeClr val="accent4"/>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73988" y="2949575"/>
            <a:ext cx="330200" cy="1217613"/>
          </a:xfrm>
          <a:custGeom>
            <a:avLst/>
            <a:gdLst>
              <a:gd name="connsiteX0" fmla="*/ 0 w 499150"/>
              <a:gd name="connsiteY0" fmla="*/ 0 h 712482"/>
              <a:gd name="connsiteX1" fmla="*/ 499150 w 499150"/>
              <a:gd name="connsiteY1" fmla="*/ 0 h 712482"/>
              <a:gd name="connsiteX2" fmla="*/ 499150 w 499150"/>
              <a:gd name="connsiteY2" fmla="*/ 712482 h 712482"/>
              <a:gd name="connsiteX3" fmla="*/ 0 w 499150"/>
              <a:gd name="connsiteY3" fmla="*/ 712482 h 712482"/>
              <a:gd name="connsiteX4" fmla="*/ 0 w 499150"/>
              <a:gd name="connsiteY4" fmla="*/ 0 h 712482"/>
              <a:gd name="connsiteX0-1" fmla="*/ 175564 w 499150"/>
              <a:gd name="connsiteY0-2" fmla="*/ 0 h 1217231"/>
              <a:gd name="connsiteX1-3" fmla="*/ 499150 w 499150"/>
              <a:gd name="connsiteY1-4" fmla="*/ 504749 h 1217231"/>
              <a:gd name="connsiteX2-5" fmla="*/ 499150 w 499150"/>
              <a:gd name="connsiteY2-6" fmla="*/ 1217231 h 1217231"/>
              <a:gd name="connsiteX3-7" fmla="*/ 0 w 499150"/>
              <a:gd name="connsiteY3-8" fmla="*/ 1217231 h 1217231"/>
              <a:gd name="connsiteX4-9" fmla="*/ 175564 w 499150"/>
              <a:gd name="connsiteY4-10" fmla="*/ 0 h 1217231"/>
              <a:gd name="connsiteX0-11" fmla="*/ 7314 w 330900"/>
              <a:gd name="connsiteY0-12" fmla="*/ 0 h 1217231"/>
              <a:gd name="connsiteX1-13" fmla="*/ 330900 w 330900"/>
              <a:gd name="connsiteY1-14" fmla="*/ 504749 h 1217231"/>
              <a:gd name="connsiteX2-15" fmla="*/ 330900 w 330900"/>
              <a:gd name="connsiteY2-16" fmla="*/ 1217231 h 1217231"/>
              <a:gd name="connsiteX3-17" fmla="*/ 0 w 330900"/>
              <a:gd name="connsiteY3-18" fmla="*/ 705167 h 1217231"/>
              <a:gd name="connsiteX4-19" fmla="*/ 7314 w 330900"/>
              <a:gd name="connsiteY4-20" fmla="*/ 0 h 1217231"/>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0900" h="1217231">
                <a:moveTo>
                  <a:pt x="7314" y="0"/>
                </a:moveTo>
                <a:lnTo>
                  <a:pt x="330900" y="504749"/>
                </a:lnTo>
                <a:lnTo>
                  <a:pt x="330900" y="1217231"/>
                </a:lnTo>
                <a:lnTo>
                  <a:pt x="0" y="705167"/>
                </a:lnTo>
                <a:lnTo>
                  <a:pt x="7314" y="0"/>
                </a:lnTo>
                <a:close/>
              </a:path>
            </a:pathLst>
          </a:custGeom>
          <a:solidFill>
            <a:srgbClr val="6666FF"/>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cxnSp>
        <p:nvCxnSpPr>
          <p:cNvPr id="36" name="Straight Connector 35"/>
          <p:cNvCxnSpPr/>
          <p:nvPr/>
        </p:nvCxnSpPr>
        <p:spPr>
          <a:xfrm>
            <a:off x="7773988" y="3330575"/>
            <a:ext cx="325438" cy="50006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5106988" y="3830638"/>
            <a:ext cx="3032125" cy="19050"/>
          </a:xfrm>
          <a:prstGeom prst="line">
            <a:avLst/>
          </a:prstGeom>
          <a:ln w="12700">
            <a:solidFill>
              <a:schemeClr val="accent4"/>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6335713" y="3440113"/>
            <a:ext cx="1763713" cy="47625"/>
          </a:xfrm>
          <a:prstGeom prst="line">
            <a:avLst/>
          </a:prstGeom>
          <a:ln w="12700">
            <a:solidFill>
              <a:schemeClr val="accent4"/>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859338" y="4583113"/>
            <a:ext cx="1477963" cy="530225"/>
          </a:xfrm>
          <a:custGeom>
            <a:avLst/>
            <a:gdLst>
              <a:gd name="connsiteX0" fmla="*/ 0 w 1220730"/>
              <a:gd name="connsiteY0" fmla="*/ 0 h 486849"/>
              <a:gd name="connsiteX1" fmla="*/ 1220730 w 1220730"/>
              <a:gd name="connsiteY1" fmla="*/ 0 h 486849"/>
              <a:gd name="connsiteX2" fmla="*/ 1220730 w 1220730"/>
              <a:gd name="connsiteY2" fmla="*/ 486849 h 486849"/>
              <a:gd name="connsiteX3" fmla="*/ 0 w 1220730"/>
              <a:gd name="connsiteY3" fmla="*/ 486849 h 486849"/>
              <a:gd name="connsiteX4" fmla="*/ 0 w 1220730"/>
              <a:gd name="connsiteY4" fmla="*/ 0 h 486849"/>
              <a:gd name="connsiteX0-1" fmla="*/ 0 w 1476762"/>
              <a:gd name="connsiteY0-2" fmla="*/ 0 h 486849"/>
              <a:gd name="connsiteX1-3" fmla="*/ 1220730 w 1476762"/>
              <a:gd name="connsiteY1-4" fmla="*/ 0 h 486849"/>
              <a:gd name="connsiteX2-5" fmla="*/ 1476762 w 1476762"/>
              <a:gd name="connsiteY2-6" fmla="*/ 486849 h 486849"/>
              <a:gd name="connsiteX3-7" fmla="*/ 0 w 1476762"/>
              <a:gd name="connsiteY3-8" fmla="*/ 486849 h 486849"/>
              <a:gd name="connsiteX4-9" fmla="*/ 0 w 1476762"/>
              <a:gd name="connsiteY4-10" fmla="*/ 0 h 486849"/>
              <a:gd name="connsiteX0-11" fmla="*/ 0 w 1476762"/>
              <a:gd name="connsiteY0-12" fmla="*/ 0 h 530740"/>
              <a:gd name="connsiteX1-13" fmla="*/ 1220730 w 1476762"/>
              <a:gd name="connsiteY1-14" fmla="*/ 0 h 530740"/>
              <a:gd name="connsiteX2-15" fmla="*/ 1476762 w 1476762"/>
              <a:gd name="connsiteY2-16" fmla="*/ 486849 h 530740"/>
              <a:gd name="connsiteX3-17" fmla="*/ 263347 w 1476762"/>
              <a:gd name="connsiteY3-18" fmla="*/ 530740 h 530740"/>
              <a:gd name="connsiteX4-19" fmla="*/ 0 w 1476762"/>
              <a:gd name="connsiteY4-20" fmla="*/ 0 h 530740"/>
              <a:gd name="connsiteX0-21" fmla="*/ 0 w 1476762"/>
              <a:gd name="connsiteY0-22" fmla="*/ 0 h 530740"/>
              <a:gd name="connsiteX1-23" fmla="*/ 1206099 w 1476762"/>
              <a:gd name="connsiteY1-24" fmla="*/ 0 h 530740"/>
              <a:gd name="connsiteX2-25" fmla="*/ 1476762 w 1476762"/>
              <a:gd name="connsiteY2-26" fmla="*/ 486849 h 530740"/>
              <a:gd name="connsiteX3-27" fmla="*/ 263347 w 1476762"/>
              <a:gd name="connsiteY3-28" fmla="*/ 530740 h 530740"/>
              <a:gd name="connsiteX4-29" fmla="*/ 0 w 1476762"/>
              <a:gd name="connsiteY4-30" fmla="*/ 0 h 530740"/>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76762" h="530740">
                <a:moveTo>
                  <a:pt x="0" y="0"/>
                </a:moveTo>
                <a:lnTo>
                  <a:pt x="1206099" y="0"/>
                </a:lnTo>
                <a:lnTo>
                  <a:pt x="1476762" y="486849"/>
                </a:lnTo>
                <a:lnTo>
                  <a:pt x="263347" y="530740"/>
                </a:lnTo>
                <a:lnTo>
                  <a:pt x="0" y="0"/>
                </a:lnTo>
                <a:close/>
              </a:path>
            </a:pathLst>
          </a:custGeom>
          <a:solidFill>
            <a:schemeClr val="accent2">
              <a:lumMod val="75000"/>
            </a:schemeClr>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cxnSp>
        <p:nvCxnSpPr>
          <p:cNvPr id="82" name="Straight Connector 81"/>
          <p:cNvCxnSpPr>
            <a:endCxn id="39" idx="3"/>
          </p:cNvCxnSpPr>
          <p:nvPr/>
        </p:nvCxnSpPr>
        <p:spPr>
          <a:xfrm>
            <a:off x="5116513" y="4227513"/>
            <a:ext cx="6350" cy="885825"/>
          </a:xfrm>
          <a:prstGeom prst="line">
            <a:avLst/>
          </a:prstGeom>
          <a:ln w="12700">
            <a:solidFill>
              <a:srgbClr val="66FF33"/>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9099550" y="-125412"/>
            <a:ext cx="171450" cy="768350"/>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400" b="0" i="0" u="none" strike="noStrike" kern="1200" cap="none" spc="0" normalizeH="0" baseline="0" noProof="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rPr>
              <a:t>B</a:t>
            </a:r>
            <a:endParaRPr kumimoji="0" lang="en-US" sz="4400" b="0" i="0" u="none" strike="noStrike" kern="1200" cap="none" spc="0" normalizeH="0" baseline="0" noProof="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endParaRPr>
          </a:p>
        </p:txBody>
      </p:sp>
      <p:pic>
        <p:nvPicPr>
          <p:cNvPr id="10268" name="Picture 66"/>
          <p:cNvPicPr>
            <a:picLocks noChangeAspect="1"/>
          </p:cNvPicPr>
          <p:nvPr/>
        </p:nvPicPr>
        <p:blipFill>
          <a:blip r:embed="rId2">
            <a:clrChange>
              <a:clrFrom>
                <a:srgbClr val="FFFFFF"/>
              </a:clrFrom>
              <a:clrTo>
                <a:srgbClr val="FFFFFF">
                  <a:alpha val="0"/>
                </a:srgbClr>
              </a:clrTo>
            </a:clrChange>
          </a:blip>
          <a:stretch>
            <a:fillRect/>
          </a:stretch>
        </p:blipFill>
        <p:spPr>
          <a:xfrm>
            <a:off x="8515350" y="259080"/>
            <a:ext cx="3338830" cy="2136775"/>
          </a:xfrm>
          <a:prstGeom prst="rect">
            <a:avLst/>
          </a:prstGeom>
          <a:noFill/>
          <a:ln w="9525">
            <a:noFill/>
          </a:ln>
        </p:spPr>
      </p:pic>
      <p:cxnSp>
        <p:nvCxnSpPr>
          <p:cNvPr id="70" name="Straight Arrow Connector 69"/>
          <p:cNvCxnSpPr/>
          <p:nvPr/>
        </p:nvCxnSpPr>
        <p:spPr>
          <a:xfrm>
            <a:off x="9518650" y="111125"/>
            <a:ext cx="0" cy="685800"/>
          </a:xfrm>
          <a:prstGeom prst="straightConnector1">
            <a:avLst/>
          </a:prstGeom>
          <a:ln w="412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8228013" y="730250"/>
            <a:ext cx="171450" cy="768350"/>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400" b="0" i="0" u="none" strike="noStrike" kern="1200" cap="none" spc="0" normalizeH="0" baseline="0" noProof="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rPr>
              <a:t>C</a:t>
            </a:r>
            <a:endParaRPr kumimoji="0" lang="en-US" sz="4400" b="0" i="0" u="none" strike="noStrike" kern="1200" cap="none" spc="0" normalizeH="0" baseline="0" noProof="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endParaRPr>
          </a:p>
        </p:txBody>
      </p:sp>
      <p:cxnSp>
        <p:nvCxnSpPr>
          <p:cNvPr id="83" name="Straight Arrow Connector 82"/>
          <p:cNvCxnSpPr/>
          <p:nvPr/>
        </p:nvCxnSpPr>
        <p:spPr>
          <a:xfrm>
            <a:off x="8288338" y="1524000"/>
            <a:ext cx="533400" cy="0"/>
          </a:xfrm>
          <a:prstGeom prst="straightConnector1">
            <a:avLst/>
          </a:prstGeom>
          <a:ln w="412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flipH="1" flipV="1">
            <a:off x="10117138" y="2025650"/>
            <a:ext cx="550863" cy="869950"/>
          </a:xfrm>
          <a:prstGeom prst="straightConnector1">
            <a:avLst/>
          </a:prstGeom>
          <a:ln w="412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Rectangle 86"/>
          <p:cNvSpPr/>
          <p:nvPr/>
        </p:nvSpPr>
        <p:spPr>
          <a:xfrm>
            <a:off x="10115550" y="2201863"/>
            <a:ext cx="171450" cy="768350"/>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400" b="0" i="0" u="none" strike="noStrike" kern="1200" cap="none" spc="0" normalizeH="0" baseline="0" noProof="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rPr>
              <a:t>A</a:t>
            </a:r>
            <a:endParaRPr kumimoji="0" lang="en-US" sz="4400" b="0" i="0" u="none" strike="noStrike" kern="1200" cap="none" spc="0" normalizeH="0" baseline="0" noProof="0">
              <a:ln w="0"/>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mn-ea"/>
              <a:cs typeface="+mn-cs"/>
            </a:endParaRPr>
          </a:p>
        </p:txBody>
      </p:sp>
      <p:sp>
        <p:nvSpPr>
          <p:cNvPr id="3" name="Rectangles 2"/>
          <p:cNvSpPr/>
          <p:nvPr/>
        </p:nvSpPr>
        <p:spPr>
          <a:xfrm>
            <a:off x="4864735" y="1911985"/>
            <a:ext cx="380365" cy="267970"/>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sz="2400">
                <a:latin typeface="Times New Roman" panose="02020603050405020304" pitchFamily="18" charset="0"/>
                <a:cs typeface="Times New Roman" panose="02020603050405020304" pitchFamily="18" charset="0"/>
              </a:rPr>
              <a:t>3</a:t>
            </a:r>
            <a:endParaRPr lang="en-US" sz="2400">
              <a:latin typeface="Times New Roman" panose="02020603050405020304" pitchFamily="18" charset="0"/>
              <a:cs typeface="Times New Roman" panose="02020603050405020304" pitchFamily="18" charset="0"/>
            </a:endParaRPr>
          </a:p>
        </p:txBody>
      </p:sp>
      <p:sp>
        <p:nvSpPr>
          <p:cNvPr id="8" name="Rectangles 7"/>
          <p:cNvSpPr/>
          <p:nvPr/>
        </p:nvSpPr>
        <p:spPr>
          <a:xfrm>
            <a:off x="5423535" y="4651375"/>
            <a:ext cx="380365" cy="267970"/>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sz="2400">
                <a:latin typeface="Times New Roman" panose="02020603050405020304" pitchFamily="18" charset="0"/>
                <a:cs typeface="Times New Roman" panose="02020603050405020304" pitchFamily="18" charset="0"/>
              </a:rPr>
              <a:t>1</a:t>
            </a:r>
            <a:endParaRPr lang="en-US" sz="2400">
              <a:latin typeface="Times New Roman" panose="02020603050405020304" pitchFamily="18" charset="0"/>
              <a:cs typeface="Times New Roman" panose="02020603050405020304" pitchFamily="18" charset="0"/>
            </a:endParaRPr>
          </a:p>
        </p:txBody>
      </p:sp>
      <p:sp>
        <p:nvSpPr>
          <p:cNvPr id="9" name="Rectangles 8"/>
          <p:cNvSpPr/>
          <p:nvPr/>
        </p:nvSpPr>
        <p:spPr>
          <a:xfrm>
            <a:off x="8162925" y="3601720"/>
            <a:ext cx="380365" cy="267970"/>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sz="2400">
                <a:latin typeface="Times New Roman" panose="02020603050405020304" pitchFamily="18" charset="0"/>
                <a:cs typeface="Times New Roman" panose="02020603050405020304" pitchFamily="18" charset="0"/>
              </a:rPr>
              <a:t>2</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ircle(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ircle(in)">
                                      <p:cBhvr>
                                        <p:cTn id="27" dur="2000"/>
                                        <p:tgtEl>
                                          <p:spTgt spid="4"/>
                                        </p:tgtEl>
                                      </p:cBhvr>
                                    </p:animEffect>
                                  </p:childTnLst>
                                </p:cTn>
                              </p:par>
                              <p:par>
                                <p:cTn id="28" presetID="6" presetClass="entr" presetSubtype="16" fill="hold" nodeType="withEffect">
                                  <p:stCondLst>
                                    <p:cond delay="0"/>
                                  </p:stCondLst>
                                  <p:childTnLst>
                                    <p:set>
                                      <p:cBhvr>
                                        <p:cTn id="29" dur="1" fill="hold">
                                          <p:stCondLst>
                                            <p:cond delay="0"/>
                                          </p:stCondLst>
                                        </p:cTn>
                                        <p:tgtEl>
                                          <p:spTgt spid="37"/>
                                        </p:tgtEl>
                                        <p:attrNameLst>
                                          <p:attrName>style.visibility</p:attrName>
                                        </p:attrNameLst>
                                      </p:cBhvr>
                                      <p:to>
                                        <p:strVal val="visible"/>
                                      </p:to>
                                    </p:set>
                                    <p:animEffect transition="in" filter="circle(in)">
                                      <p:cBhvr>
                                        <p:cTn id="30" dur="2000"/>
                                        <p:tgtEl>
                                          <p:spTgt spid="37"/>
                                        </p:tgtEl>
                                      </p:cBhvr>
                                    </p:animEffect>
                                  </p:childTnLst>
                                </p:cTn>
                              </p:par>
                              <p:par>
                                <p:cTn id="31" presetID="6" presetClass="entr" presetSubtype="16" fill="hold" nodeType="withEffect">
                                  <p:stCondLst>
                                    <p:cond delay="0"/>
                                  </p:stCondLst>
                                  <p:childTnLst>
                                    <p:set>
                                      <p:cBhvr>
                                        <p:cTn id="32" dur="1" fill="hold">
                                          <p:stCondLst>
                                            <p:cond delay="0"/>
                                          </p:stCondLst>
                                        </p:cTn>
                                        <p:tgtEl>
                                          <p:spTgt spid="43"/>
                                        </p:tgtEl>
                                        <p:attrNameLst>
                                          <p:attrName>style.visibility</p:attrName>
                                        </p:attrNameLst>
                                      </p:cBhvr>
                                      <p:to>
                                        <p:strVal val="visible"/>
                                      </p:to>
                                    </p:set>
                                    <p:animEffect transition="in" filter="circle(in)">
                                      <p:cBhvr>
                                        <p:cTn id="33" dur="2000"/>
                                        <p:tgtEl>
                                          <p:spTgt spid="43"/>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circle(in)">
                                      <p:cBhvr>
                                        <p:cTn id="38" dur="2000"/>
                                        <p:tgtEl>
                                          <p:spTgt spid="38"/>
                                        </p:tgtEl>
                                      </p:cBhvr>
                                    </p:animEffect>
                                  </p:childTnLst>
                                </p:cTn>
                              </p:par>
                              <p:par>
                                <p:cTn id="39" presetID="6" presetClass="entr" presetSubtype="16" fill="hold" nodeType="with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circle(in)">
                                      <p:cBhvr>
                                        <p:cTn id="41" dur="2000"/>
                                        <p:tgtEl>
                                          <p:spTgt spid="33"/>
                                        </p:tgtEl>
                                      </p:cBhvr>
                                    </p:animEffect>
                                  </p:childTnLst>
                                </p:cTn>
                              </p:par>
                              <p:par>
                                <p:cTn id="42" presetID="6" presetClass="entr" presetSubtype="16" fill="hold" nodeType="with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circle(in)">
                                      <p:cBhvr>
                                        <p:cTn id="44" dur="2000"/>
                                        <p:tgtEl>
                                          <p:spTgt spid="35"/>
                                        </p:tgtEl>
                                      </p:cBhvr>
                                    </p:animEffect>
                                  </p:childTnLst>
                                </p:cTn>
                              </p:par>
                              <p:par>
                                <p:cTn id="45" presetID="6" presetClass="entr" presetSubtype="16" fill="hold" nodeType="withEffect">
                                  <p:stCondLst>
                                    <p:cond delay="0"/>
                                  </p:stCondLst>
                                  <p:childTnLst>
                                    <p:set>
                                      <p:cBhvr>
                                        <p:cTn id="46" dur="1" fill="hold">
                                          <p:stCondLst>
                                            <p:cond delay="0"/>
                                          </p:stCondLst>
                                        </p:cTn>
                                        <p:tgtEl>
                                          <p:spTgt spid="34"/>
                                        </p:tgtEl>
                                        <p:attrNameLst>
                                          <p:attrName>style.visibility</p:attrName>
                                        </p:attrNameLst>
                                      </p:cBhvr>
                                      <p:to>
                                        <p:strVal val="visible"/>
                                      </p:to>
                                    </p:set>
                                    <p:animEffect transition="in" filter="circle(in)">
                                      <p:cBhvr>
                                        <p:cTn id="47" dur="2000"/>
                                        <p:tgtEl>
                                          <p:spTgt spid="34"/>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circle(in)">
                                      <p:cBhvr>
                                        <p:cTn id="52" dur="2000"/>
                                        <p:tgtEl>
                                          <p:spTgt spid="24"/>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3"/>
                                        </p:tgtEl>
                                        <p:attrNameLst>
                                          <p:attrName>style.visibility</p:attrName>
                                        </p:attrNameLst>
                                      </p:cBhvr>
                                      <p:to>
                                        <p:strVal val="visible"/>
                                      </p:to>
                                    </p:set>
                                    <p:animEffect transition="in" filter="box(in)">
                                      <p:cBhvr>
                                        <p:cTn id="55" dur="2000"/>
                                        <p:tgtEl>
                                          <p:spTgt spid="3"/>
                                        </p:tgtEl>
                                      </p:cBhvr>
                                    </p:animEffect>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nodeType="clickEffect">
                                  <p:stCondLst>
                                    <p:cond delay="0"/>
                                  </p:stCondLst>
                                  <p:childTnLst>
                                    <p:set>
                                      <p:cBhvr>
                                        <p:cTn id="59" dur="1" fill="hold">
                                          <p:stCondLst>
                                            <p:cond delay="0"/>
                                          </p:stCondLst>
                                        </p:cTn>
                                        <p:tgtEl>
                                          <p:spTgt spid="69"/>
                                        </p:tgtEl>
                                        <p:attrNameLst>
                                          <p:attrName>style.visibility</p:attrName>
                                        </p:attrNameLst>
                                      </p:cBhvr>
                                      <p:to>
                                        <p:strVal val="visible"/>
                                      </p:to>
                                    </p:set>
                                    <p:animEffect transition="in" filter="circle(in)">
                                      <p:cBhvr>
                                        <p:cTn id="60" dur="2000"/>
                                        <p:tgtEl>
                                          <p:spTgt spid="69"/>
                                        </p:tgtEl>
                                      </p:cBhvr>
                                    </p:animEffect>
                                  </p:childTnLst>
                                </p:cTn>
                              </p:par>
                              <p:par>
                                <p:cTn id="61" presetID="6" presetClass="entr" presetSubtype="16" fill="hold" nodeType="withEffect">
                                  <p:stCondLst>
                                    <p:cond delay="0"/>
                                  </p:stCondLst>
                                  <p:childTnLst>
                                    <p:set>
                                      <p:cBhvr>
                                        <p:cTn id="62" dur="1" fill="hold">
                                          <p:stCondLst>
                                            <p:cond delay="0"/>
                                          </p:stCondLst>
                                        </p:cTn>
                                        <p:tgtEl>
                                          <p:spTgt spid="61"/>
                                        </p:tgtEl>
                                        <p:attrNameLst>
                                          <p:attrName>style.visibility</p:attrName>
                                        </p:attrNameLst>
                                      </p:cBhvr>
                                      <p:to>
                                        <p:strVal val="visible"/>
                                      </p:to>
                                    </p:set>
                                    <p:animEffect transition="in" filter="circle(in)">
                                      <p:cBhvr>
                                        <p:cTn id="63" dur="2000"/>
                                        <p:tgtEl>
                                          <p:spTgt spid="61"/>
                                        </p:tgtEl>
                                      </p:cBhvr>
                                    </p:animEffect>
                                  </p:childTnLst>
                                </p:cTn>
                              </p:par>
                              <p:par>
                                <p:cTn id="64" presetID="6" presetClass="entr" presetSubtype="16" fill="hold" nodeType="withEffect">
                                  <p:stCondLst>
                                    <p:cond delay="0"/>
                                  </p:stCondLst>
                                  <p:childTnLst>
                                    <p:set>
                                      <p:cBhvr>
                                        <p:cTn id="65" dur="1" fill="hold">
                                          <p:stCondLst>
                                            <p:cond delay="0"/>
                                          </p:stCondLst>
                                        </p:cTn>
                                        <p:tgtEl>
                                          <p:spTgt spid="50"/>
                                        </p:tgtEl>
                                        <p:attrNameLst>
                                          <p:attrName>style.visibility</p:attrName>
                                        </p:attrNameLst>
                                      </p:cBhvr>
                                      <p:to>
                                        <p:strVal val="visible"/>
                                      </p:to>
                                    </p:set>
                                    <p:animEffect transition="in" filter="circle(in)">
                                      <p:cBhvr>
                                        <p:cTn id="66" dur="2000"/>
                                        <p:tgtEl>
                                          <p:spTgt spid="50"/>
                                        </p:tgtEl>
                                      </p:cBhvr>
                                    </p:animEffect>
                                  </p:childTnLst>
                                </p:cTn>
                              </p:par>
                              <p:par>
                                <p:cTn id="67" presetID="6" presetClass="entr" presetSubtype="16" fill="hold" nodeType="withEffect">
                                  <p:stCondLst>
                                    <p:cond delay="0"/>
                                  </p:stCondLst>
                                  <p:childTnLst>
                                    <p:set>
                                      <p:cBhvr>
                                        <p:cTn id="68" dur="1" fill="hold">
                                          <p:stCondLst>
                                            <p:cond delay="0"/>
                                          </p:stCondLst>
                                        </p:cTn>
                                        <p:tgtEl>
                                          <p:spTgt spid="52"/>
                                        </p:tgtEl>
                                        <p:attrNameLst>
                                          <p:attrName>style.visibility</p:attrName>
                                        </p:attrNameLst>
                                      </p:cBhvr>
                                      <p:to>
                                        <p:strVal val="visible"/>
                                      </p:to>
                                    </p:set>
                                    <p:animEffect transition="in" filter="circle(in)">
                                      <p:cBhvr>
                                        <p:cTn id="69" dur="2000"/>
                                        <p:tgtEl>
                                          <p:spTgt spid="52"/>
                                        </p:tgtEl>
                                      </p:cBhvr>
                                    </p:animEffect>
                                  </p:childTnLst>
                                </p:cTn>
                              </p:par>
                              <p:par>
                                <p:cTn id="70" presetID="6" presetClass="entr" presetSubtype="16" fill="hold" nodeType="withEffect">
                                  <p:stCondLst>
                                    <p:cond delay="0"/>
                                  </p:stCondLst>
                                  <p:childTnLst>
                                    <p:set>
                                      <p:cBhvr>
                                        <p:cTn id="71" dur="1" fill="hold">
                                          <p:stCondLst>
                                            <p:cond delay="0"/>
                                          </p:stCondLst>
                                        </p:cTn>
                                        <p:tgtEl>
                                          <p:spTgt spid="59"/>
                                        </p:tgtEl>
                                        <p:attrNameLst>
                                          <p:attrName>style.visibility</p:attrName>
                                        </p:attrNameLst>
                                      </p:cBhvr>
                                      <p:to>
                                        <p:strVal val="visible"/>
                                      </p:to>
                                    </p:set>
                                    <p:animEffect transition="in" filter="circle(in)">
                                      <p:cBhvr>
                                        <p:cTn id="72" dur="2000"/>
                                        <p:tgtEl>
                                          <p:spTgt spid="59"/>
                                        </p:tgtEl>
                                      </p:cBhvr>
                                    </p:animEffect>
                                  </p:childTnLst>
                                </p:cTn>
                              </p:par>
                              <p:par>
                                <p:cTn id="73" presetID="6" presetClass="entr" presetSubtype="16" fill="hold" nodeType="withEffect">
                                  <p:stCondLst>
                                    <p:cond delay="0"/>
                                  </p:stCondLst>
                                  <p:childTnLst>
                                    <p:set>
                                      <p:cBhvr>
                                        <p:cTn id="74" dur="1" fill="hold">
                                          <p:stCondLst>
                                            <p:cond delay="0"/>
                                          </p:stCondLst>
                                        </p:cTn>
                                        <p:tgtEl>
                                          <p:spTgt spid="53"/>
                                        </p:tgtEl>
                                        <p:attrNameLst>
                                          <p:attrName>style.visibility</p:attrName>
                                        </p:attrNameLst>
                                      </p:cBhvr>
                                      <p:to>
                                        <p:strVal val="visible"/>
                                      </p:to>
                                    </p:set>
                                    <p:animEffect transition="in" filter="circle(in)">
                                      <p:cBhvr>
                                        <p:cTn id="75" dur="2000"/>
                                        <p:tgtEl>
                                          <p:spTgt spid="53"/>
                                        </p:tgtEl>
                                      </p:cBhvr>
                                    </p:animEffect>
                                  </p:childTnLst>
                                </p:cTn>
                              </p:par>
                            </p:childTnLst>
                          </p:cTn>
                        </p:par>
                      </p:childTnLst>
                    </p:cTn>
                  </p:par>
                  <p:par>
                    <p:cTn id="76" fill="hold">
                      <p:stCondLst>
                        <p:cond delay="indefinite"/>
                      </p:stCondLst>
                      <p:childTnLst>
                        <p:par>
                          <p:cTn id="77" fill="hold">
                            <p:stCondLst>
                              <p:cond delay="0"/>
                            </p:stCondLst>
                            <p:childTnLst>
                              <p:par>
                                <p:cTn id="78" presetID="6" presetClass="entr" presetSubtype="16" fill="hold" nodeType="clickEffect">
                                  <p:stCondLst>
                                    <p:cond delay="0"/>
                                  </p:stCondLst>
                                  <p:childTnLst>
                                    <p:set>
                                      <p:cBhvr>
                                        <p:cTn id="79" dur="1" fill="hold">
                                          <p:stCondLst>
                                            <p:cond delay="0"/>
                                          </p:stCondLst>
                                        </p:cTn>
                                        <p:tgtEl>
                                          <p:spTgt spid="36"/>
                                        </p:tgtEl>
                                        <p:attrNameLst>
                                          <p:attrName>style.visibility</p:attrName>
                                        </p:attrNameLst>
                                      </p:cBhvr>
                                      <p:to>
                                        <p:strVal val="visible"/>
                                      </p:to>
                                    </p:set>
                                    <p:animEffect transition="in" filter="circle(in)">
                                      <p:cBhvr>
                                        <p:cTn id="80" dur="2000"/>
                                        <p:tgtEl>
                                          <p:spTgt spid="36"/>
                                        </p:tgtEl>
                                      </p:cBhvr>
                                    </p:animEffect>
                                  </p:childTnLst>
                                </p:cTn>
                              </p:par>
                              <p:par>
                                <p:cTn id="81" presetID="6" presetClass="entr" presetSubtype="16" fill="hold" nodeType="withEffect">
                                  <p:stCondLst>
                                    <p:cond delay="0"/>
                                  </p:stCondLst>
                                  <p:childTnLst>
                                    <p:set>
                                      <p:cBhvr>
                                        <p:cTn id="82" dur="1" fill="hold">
                                          <p:stCondLst>
                                            <p:cond delay="0"/>
                                          </p:stCondLst>
                                        </p:cTn>
                                        <p:tgtEl>
                                          <p:spTgt spid="27"/>
                                        </p:tgtEl>
                                        <p:attrNameLst>
                                          <p:attrName>style.visibility</p:attrName>
                                        </p:attrNameLst>
                                      </p:cBhvr>
                                      <p:to>
                                        <p:strVal val="visible"/>
                                      </p:to>
                                    </p:set>
                                    <p:animEffect transition="in" filter="circle(in)">
                                      <p:cBhvr>
                                        <p:cTn id="83" dur="2000"/>
                                        <p:tgtEl>
                                          <p:spTgt spid="27"/>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9"/>
                                        </p:tgtEl>
                                        <p:attrNameLst>
                                          <p:attrName>style.visibility</p:attrName>
                                        </p:attrNameLst>
                                      </p:cBhvr>
                                      <p:to>
                                        <p:strVal val="visible"/>
                                      </p:to>
                                    </p:set>
                                    <p:animEffect transition="in" filter="box(in)">
                                      <p:cBhvr>
                                        <p:cTn id="86" dur="2000"/>
                                        <p:tgtEl>
                                          <p:spTgt spid="9"/>
                                        </p:tgtEl>
                                      </p:cBhvr>
                                    </p:animEffect>
                                  </p:childTnLst>
                                </p:cTn>
                              </p:par>
                            </p:childTnLst>
                          </p:cTn>
                        </p:par>
                      </p:childTnLst>
                    </p:cTn>
                  </p:par>
                  <p:par>
                    <p:cTn id="87" fill="hold">
                      <p:stCondLst>
                        <p:cond delay="indefinite"/>
                      </p:stCondLst>
                      <p:childTnLst>
                        <p:par>
                          <p:cTn id="88" fill="hold">
                            <p:stCondLst>
                              <p:cond delay="0"/>
                            </p:stCondLst>
                            <p:childTnLst>
                              <p:par>
                                <p:cTn id="89" presetID="6" presetClass="entr" presetSubtype="16" fill="hold" nodeType="clickEffect">
                                  <p:stCondLst>
                                    <p:cond delay="0"/>
                                  </p:stCondLst>
                                  <p:childTnLst>
                                    <p:set>
                                      <p:cBhvr>
                                        <p:cTn id="90" dur="1" fill="hold">
                                          <p:stCondLst>
                                            <p:cond delay="0"/>
                                          </p:stCondLst>
                                        </p:cTn>
                                        <p:tgtEl>
                                          <p:spTgt spid="80"/>
                                        </p:tgtEl>
                                        <p:attrNameLst>
                                          <p:attrName>style.visibility</p:attrName>
                                        </p:attrNameLst>
                                      </p:cBhvr>
                                      <p:to>
                                        <p:strVal val="visible"/>
                                      </p:to>
                                    </p:set>
                                    <p:animEffect transition="in" filter="circle(in)">
                                      <p:cBhvr>
                                        <p:cTn id="91" dur="2000"/>
                                        <p:tgtEl>
                                          <p:spTgt spid="80"/>
                                        </p:tgtEl>
                                      </p:cBhvr>
                                    </p:animEffect>
                                  </p:childTnLst>
                                </p:cTn>
                              </p:par>
                              <p:par>
                                <p:cTn id="92" presetID="6" presetClass="entr" presetSubtype="16" fill="hold" nodeType="withEffect">
                                  <p:stCondLst>
                                    <p:cond delay="0"/>
                                  </p:stCondLst>
                                  <p:childTnLst>
                                    <p:set>
                                      <p:cBhvr>
                                        <p:cTn id="93" dur="1" fill="hold">
                                          <p:stCondLst>
                                            <p:cond delay="0"/>
                                          </p:stCondLst>
                                        </p:cTn>
                                        <p:tgtEl>
                                          <p:spTgt spid="82"/>
                                        </p:tgtEl>
                                        <p:attrNameLst>
                                          <p:attrName>style.visibility</p:attrName>
                                        </p:attrNameLst>
                                      </p:cBhvr>
                                      <p:to>
                                        <p:strVal val="visible"/>
                                      </p:to>
                                    </p:set>
                                    <p:animEffect transition="in" filter="circle(in)">
                                      <p:cBhvr>
                                        <p:cTn id="94" dur="2000"/>
                                        <p:tgtEl>
                                          <p:spTgt spid="82"/>
                                        </p:tgtEl>
                                      </p:cBhvr>
                                    </p:animEffect>
                                  </p:childTnLst>
                                </p:cTn>
                              </p:par>
                              <p:par>
                                <p:cTn id="95" presetID="6" presetClass="entr" presetSubtype="16" fill="hold" nodeType="withEffect">
                                  <p:stCondLst>
                                    <p:cond delay="0"/>
                                  </p:stCondLst>
                                  <p:childTnLst>
                                    <p:set>
                                      <p:cBhvr>
                                        <p:cTn id="96" dur="1" fill="hold">
                                          <p:stCondLst>
                                            <p:cond delay="0"/>
                                          </p:stCondLst>
                                        </p:cTn>
                                        <p:tgtEl>
                                          <p:spTgt spid="58"/>
                                        </p:tgtEl>
                                        <p:attrNameLst>
                                          <p:attrName>style.visibility</p:attrName>
                                        </p:attrNameLst>
                                      </p:cBhvr>
                                      <p:to>
                                        <p:strVal val="visible"/>
                                      </p:to>
                                    </p:set>
                                    <p:animEffect transition="in" filter="circle(in)">
                                      <p:cBhvr>
                                        <p:cTn id="97" dur="2000"/>
                                        <p:tgtEl>
                                          <p:spTgt spid="58"/>
                                        </p:tgtEl>
                                      </p:cBhvr>
                                    </p:animEffect>
                                  </p:childTnLst>
                                </p:cTn>
                              </p:par>
                              <p:par>
                                <p:cTn id="98" presetID="6" presetClass="entr" presetSubtype="16" fill="hold" nodeType="withEffect">
                                  <p:stCondLst>
                                    <p:cond delay="0"/>
                                  </p:stCondLst>
                                  <p:childTnLst>
                                    <p:set>
                                      <p:cBhvr>
                                        <p:cTn id="99" dur="1" fill="hold">
                                          <p:stCondLst>
                                            <p:cond delay="0"/>
                                          </p:stCondLst>
                                        </p:cTn>
                                        <p:tgtEl>
                                          <p:spTgt spid="54"/>
                                        </p:tgtEl>
                                        <p:attrNameLst>
                                          <p:attrName>style.visibility</p:attrName>
                                        </p:attrNameLst>
                                      </p:cBhvr>
                                      <p:to>
                                        <p:strVal val="visible"/>
                                      </p:to>
                                    </p:set>
                                    <p:animEffect transition="in" filter="circle(in)">
                                      <p:cBhvr>
                                        <p:cTn id="100" dur="2000"/>
                                        <p:tgtEl>
                                          <p:spTgt spid="54"/>
                                        </p:tgtEl>
                                      </p:cBhvr>
                                    </p:animEffect>
                                  </p:childTnLst>
                                </p:cTn>
                              </p:par>
                            </p:childTnLst>
                          </p:cTn>
                        </p:par>
                      </p:childTnLst>
                    </p:cTn>
                  </p:par>
                  <p:par>
                    <p:cTn id="101" fill="hold">
                      <p:stCondLst>
                        <p:cond delay="indefinite"/>
                      </p:stCondLst>
                      <p:childTnLst>
                        <p:par>
                          <p:cTn id="102" fill="hold">
                            <p:stCondLst>
                              <p:cond delay="0"/>
                            </p:stCondLst>
                            <p:childTnLst>
                              <p:par>
                                <p:cTn id="103" presetID="6" presetClass="entr" presetSubtype="16" fill="hold" nodeType="clickEffect">
                                  <p:stCondLst>
                                    <p:cond delay="0"/>
                                  </p:stCondLst>
                                  <p:childTnLst>
                                    <p:set>
                                      <p:cBhvr>
                                        <p:cTn id="104" dur="1" fill="hold">
                                          <p:stCondLst>
                                            <p:cond delay="0"/>
                                          </p:stCondLst>
                                        </p:cTn>
                                        <p:tgtEl>
                                          <p:spTgt spid="39"/>
                                        </p:tgtEl>
                                        <p:attrNameLst>
                                          <p:attrName>style.visibility</p:attrName>
                                        </p:attrNameLst>
                                      </p:cBhvr>
                                      <p:to>
                                        <p:strVal val="visible"/>
                                      </p:to>
                                    </p:set>
                                    <p:animEffect transition="in" filter="circle(in)">
                                      <p:cBhvr>
                                        <p:cTn id="105" dur="2000"/>
                                        <p:tgtEl>
                                          <p:spTgt spid="39"/>
                                        </p:tgtEl>
                                      </p:cBhvr>
                                    </p:animEffect>
                                  </p:childTnLst>
                                </p:cTn>
                              </p:par>
                              <p:par>
                                <p:cTn id="106" presetID="4" presetClass="entr" presetSubtype="16" fill="hold" grpId="0" nodeType="withEffect">
                                  <p:stCondLst>
                                    <p:cond delay="0"/>
                                  </p:stCondLst>
                                  <p:childTnLst>
                                    <p:set>
                                      <p:cBhvr>
                                        <p:cTn id="107" dur="1" fill="hold">
                                          <p:stCondLst>
                                            <p:cond delay="0"/>
                                          </p:stCondLst>
                                        </p:cTn>
                                        <p:tgtEl>
                                          <p:spTgt spid="8"/>
                                        </p:tgtEl>
                                        <p:attrNameLst>
                                          <p:attrName>style.visibility</p:attrName>
                                        </p:attrNameLst>
                                      </p:cBhvr>
                                      <p:to>
                                        <p:strVal val="visible"/>
                                      </p:to>
                                    </p:set>
                                    <p:animEffect transition="in" filter="box(in)">
                                      <p:cBhvr>
                                        <p:cTn id="10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3" grpId="0" animBg="1"/>
      <p:bldP spid="9"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266" name="Picture 5"/>
          <p:cNvPicPr>
            <a:picLocks noChangeAspect="1"/>
          </p:cNvPicPr>
          <p:nvPr/>
        </p:nvPicPr>
        <p:blipFill>
          <a:blip r:embed="rId1"/>
          <a:stretch>
            <a:fillRect/>
          </a:stretch>
        </p:blipFill>
        <p:spPr>
          <a:xfrm>
            <a:off x="1849120" y="855980"/>
            <a:ext cx="8593138" cy="4343400"/>
          </a:xfrm>
          <a:prstGeom prst="rect">
            <a:avLst/>
          </a:prstGeom>
          <a:noFill/>
          <a:ln w="9525">
            <a:noFill/>
          </a:ln>
        </p:spPr>
      </p:pic>
      <p:sp>
        <p:nvSpPr>
          <p:cNvPr id="2" name="TextBox 1"/>
          <p:cNvSpPr txBox="1"/>
          <p:nvPr/>
        </p:nvSpPr>
        <p:spPr>
          <a:xfrm>
            <a:off x="7868920" y="2739390"/>
            <a:ext cx="762000" cy="82994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4800" b="1" dirty="0">
                <a:solidFill>
                  <a:srgbClr val="FF0000"/>
                </a:solidFill>
                <a:latin typeface="Times New Roman" panose="02020603050405020304" pitchFamily="18" charset="0"/>
                <a:cs typeface="Times New Roman" panose="02020603050405020304" pitchFamily="18" charset="0"/>
              </a:rPr>
              <a:t>X</a:t>
            </a:r>
            <a:endParaRPr lang="en-US" altLang="en-US" sz="4800" b="1" dirty="0">
              <a:solidFill>
                <a:srgbClr val="FF0000"/>
              </a:solidFill>
              <a:latin typeface="Times New Roman" panose="02020603050405020304" pitchFamily="18" charset="0"/>
              <a:ea typeface="Times New Roman" panose="02020603050405020304" pitchFamily="18" charset="0"/>
            </a:endParaRPr>
          </a:p>
        </p:txBody>
      </p:sp>
      <p:sp>
        <p:nvSpPr>
          <p:cNvPr id="8" name="TextBox 7"/>
          <p:cNvSpPr txBox="1"/>
          <p:nvPr/>
        </p:nvSpPr>
        <p:spPr>
          <a:xfrm>
            <a:off x="9316720" y="3501390"/>
            <a:ext cx="762000" cy="82994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4800" b="1" dirty="0">
                <a:solidFill>
                  <a:srgbClr val="FF0000"/>
                </a:solidFill>
                <a:latin typeface="Times New Roman" panose="02020603050405020304" pitchFamily="18" charset="0"/>
                <a:cs typeface="Times New Roman" panose="02020603050405020304" pitchFamily="18" charset="0"/>
              </a:rPr>
              <a:t>X</a:t>
            </a:r>
            <a:endParaRPr lang="en-US" altLang="en-US" sz="4800" b="1" dirty="0">
              <a:solidFill>
                <a:srgbClr val="FF0000"/>
              </a:solidFill>
              <a:latin typeface="Times New Roman" panose="02020603050405020304" pitchFamily="18" charset="0"/>
              <a:ea typeface="Times New Roman" panose="02020603050405020304" pitchFamily="18" charset="0"/>
            </a:endParaRPr>
          </a:p>
        </p:txBody>
      </p:sp>
      <p:sp>
        <p:nvSpPr>
          <p:cNvPr id="9" name="TextBox 8"/>
          <p:cNvSpPr txBox="1"/>
          <p:nvPr/>
        </p:nvSpPr>
        <p:spPr>
          <a:xfrm>
            <a:off x="6268720" y="4347528"/>
            <a:ext cx="762000" cy="82994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4800" b="1" dirty="0">
                <a:solidFill>
                  <a:srgbClr val="FF0000"/>
                </a:solidFill>
                <a:latin typeface="Times New Roman" panose="02020603050405020304" pitchFamily="18" charset="0"/>
                <a:cs typeface="Times New Roman" panose="02020603050405020304" pitchFamily="18" charset="0"/>
              </a:rPr>
              <a:t>X</a:t>
            </a:r>
            <a:endParaRPr lang="en-US" altLang="en-US" sz="4800" b="1" dirty="0">
              <a:solidFill>
                <a:srgbClr val="FF0000"/>
              </a:solidFill>
              <a:latin typeface="Times New Roman" panose="02020603050405020304" pitchFamily="18" charset="0"/>
              <a:ea typeface="Times New Roman" panose="02020603050405020304" pitchFamily="18" charset="0"/>
            </a:endParaRPr>
          </a:p>
        </p:txBody>
      </p:sp>
      <p:pic>
        <p:nvPicPr>
          <p:cNvPr id="10" name="Picture 9"/>
          <p:cNvPicPr>
            <a:picLocks noChangeAspect="1"/>
          </p:cNvPicPr>
          <p:nvPr/>
        </p:nvPicPr>
        <p:blipFill>
          <a:blip r:embed="rId2">
            <a:clrChange>
              <a:clrFrom>
                <a:srgbClr val="FFFFFF"/>
              </a:clrFrom>
              <a:clrTo>
                <a:srgbClr val="FFFFFF">
                  <a:alpha val="0"/>
                </a:srgbClr>
              </a:clrTo>
            </a:clrChange>
          </a:blip>
          <a:stretch>
            <a:fillRect/>
          </a:stretch>
        </p:blipFill>
        <p:spPr>
          <a:xfrm>
            <a:off x="3124200" y="304800"/>
            <a:ext cx="736600" cy="47942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2290" name="Picture 4"/>
          <p:cNvPicPr>
            <a:picLocks noChangeAspect="1"/>
          </p:cNvPicPr>
          <p:nvPr/>
        </p:nvPicPr>
        <p:blipFill>
          <a:blip r:embed="rId1"/>
          <a:stretch>
            <a:fillRect/>
          </a:stretch>
        </p:blipFill>
        <p:spPr>
          <a:xfrm>
            <a:off x="1752600" y="1296353"/>
            <a:ext cx="8816975" cy="2492375"/>
          </a:xfrm>
          <a:prstGeom prst="rect">
            <a:avLst/>
          </a:prstGeom>
          <a:noFill/>
          <a:ln w="9525">
            <a:noFill/>
          </a:ln>
        </p:spPr>
      </p:pic>
      <p:sp>
        <p:nvSpPr>
          <p:cNvPr id="8" name="Text Box 9"/>
          <p:cNvSpPr txBox="1">
            <a:spLocks noChangeArrowheads="1"/>
          </p:cNvSpPr>
          <p:nvPr/>
        </p:nvSpPr>
        <p:spPr bwMode="auto">
          <a:xfrm>
            <a:off x="1871345" y="4109720"/>
            <a:ext cx="8593138" cy="1014730"/>
          </a:xfrm>
          <a:prstGeom prst="rect">
            <a:avLst/>
          </a:prstGeom>
          <a:solidFill>
            <a:schemeClr val="accent6">
              <a:lumMod val="20000"/>
              <a:lumOff val="80000"/>
            </a:schemeClr>
          </a:solidFill>
          <a:ln>
            <a:noFill/>
          </a:ln>
          <a:effectLst/>
        </p:spPr>
        <p:txBody>
          <a:bodyPr>
            <a:spAutoFit/>
          </a:bodyPr>
          <a:p>
            <a:pPr eaLnBrk="1" hangingPunct="1">
              <a:spcBef>
                <a:spcPct val="50000"/>
              </a:spcBef>
            </a:pPr>
            <a:r>
              <a:rPr sz="3000" dirty="0">
                <a:solidFill>
                  <a:schemeClr val="tx1"/>
                </a:solidFill>
                <a:effectLst>
                  <a:outerShdw blurRad="38100" dist="38100" dir="2700000">
                    <a:srgbClr val="C0C0C0"/>
                  </a:outerShdw>
                </a:effectLst>
                <a:latin typeface="Times New Roman" panose="02020603050405020304" pitchFamily="18" charset="0"/>
                <a:cs typeface="Times New Roman" panose="02020603050405020304" pitchFamily="18" charset="0"/>
              </a:rPr>
              <a:t>2. Vẽ lại các hình chiếu 1, 2, 3 đúng vị trí trên bản vẽ kĩ thuật</a:t>
            </a:r>
            <a:endParaRPr sz="3000" dirty="0">
              <a:solidFill>
                <a:schemeClr val="tx1"/>
              </a:solidFill>
              <a:effectLst>
                <a:outerShdw blurRad="38100" dist="38100" dir="2700000">
                  <a:srgbClr val="C0C0C0"/>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6"/>
          <p:cNvSpPr/>
          <p:nvPr/>
        </p:nvSpPr>
        <p:spPr>
          <a:xfrm>
            <a:off x="4057187" y="431304"/>
            <a:ext cx="4511040" cy="706755"/>
          </a:xfrm>
          <a:prstGeom prst="rect">
            <a:avLst/>
          </a:prstGeom>
          <a:noFill/>
        </p:spPr>
        <p:txBody>
          <a:bodyPr wrap="none">
            <a:spAutoFit/>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sz="4000" b="1" i="0" u="none" strike="noStrike" kern="1200" cap="none" spc="0" normalizeH="0" baseline="0" noProof="0" dirty="0" err="1">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Nội</a:t>
            </a:r>
            <a:r>
              <a:rPr kumimoji="0" lang="en-US" sz="4000" b="1"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 dung </a:t>
            </a:r>
            <a:r>
              <a:rPr kumimoji="0" lang="en-US" sz="4000" b="1" i="0" u="none" strike="noStrike" kern="1200" cap="none" spc="0" normalizeH="0" baseline="0" noProof="0" dirty="0" err="1">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thực</a:t>
            </a:r>
            <a:r>
              <a:rPr kumimoji="0" lang="en-US" sz="4000" b="1"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 </a:t>
            </a:r>
            <a:r>
              <a:rPr kumimoji="0" lang="en-US" sz="4000" b="1" i="0" u="none" strike="noStrike" kern="1200" cap="none" spc="0" normalizeH="0" baseline="0" noProof="0" dirty="0" err="1">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rPr>
              <a:t>hành</a:t>
            </a:r>
            <a:endParaRPr kumimoji="0" lang="en-US" sz="4000" b="1"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grpId="1" nodeType="clickEffect">
                                  <p:stCondLst>
                                    <p:cond delay="0"/>
                                  </p:stCondLst>
                                  <p:childTnLst>
                                    <p:animEffect transition="out" filter="circle(out)">
                                      <p:cBhvr>
                                        <p:cTn id="11" dur="2000"/>
                                        <p:tgtEl>
                                          <p:spTgt spid="8"/>
                                        </p:tgtEl>
                                      </p:cBhvr>
                                    </p:animEffect>
                                    <p:set>
                                      <p:cBhvr>
                                        <p:cTn id="12"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8" grpId="1"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7410" name="Group 16"/>
          <p:cNvGrpSpPr/>
          <p:nvPr/>
        </p:nvGrpSpPr>
        <p:grpSpPr>
          <a:xfrm>
            <a:off x="2133600" y="222250"/>
            <a:ext cx="8305800" cy="6408738"/>
            <a:chOff x="227806" y="152400"/>
            <a:chExt cx="8687594" cy="6478588"/>
          </a:xfrm>
        </p:grpSpPr>
        <p:cxnSp>
          <p:nvCxnSpPr>
            <p:cNvPr id="7" name="Straight Connector 6"/>
            <p:cNvCxnSpPr/>
            <p:nvPr/>
          </p:nvCxnSpPr>
          <p:spPr>
            <a:xfrm rot="5400000">
              <a:off x="-3010658" y="3390865"/>
              <a:ext cx="6478588" cy="1661"/>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29467" y="6629383"/>
              <a:ext cx="8685933" cy="1605"/>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rot="5400000" flipH="1" flipV="1">
              <a:off x="5675277" y="3390864"/>
              <a:ext cx="6478588" cy="166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229467" y="152400"/>
              <a:ext cx="8685933" cy="1605"/>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grpSp>
      <p:grpSp>
        <p:nvGrpSpPr>
          <p:cNvPr id="17411" name="Group 46"/>
          <p:cNvGrpSpPr/>
          <p:nvPr/>
        </p:nvGrpSpPr>
        <p:grpSpPr>
          <a:xfrm>
            <a:off x="4418013" y="5410200"/>
            <a:ext cx="6021387" cy="1225550"/>
            <a:chOff x="2894806" y="5410200"/>
            <a:chExt cx="6020594" cy="1225550"/>
          </a:xfrm>
        </p:grpSpPr>
        <p:cxnSp>
          <p:nvCxnSpPr>
            <p:cNvPr id="19" name="Straight Connector 18"/>
            <p:cNvCxnSpPr/>
            <p:nvPr/>
          </p:nvCxnSpPr>
          <p:spPr>
            <a:xfrm rot="10800000">
              <a:off x="2896393" y="5410200"/>
              <a:ext cx="601900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2285206" y="6019801"/>
              <a:ext cx="12207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332804" y="6019801"/>
              <a:ext cx="12207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a:off x="2896393" y="6045200"/>
              <a:ext cx="601900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896393" y="6362700"/>
              <a:ext cx="304759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943991" y="5740400"/>
              <a:ext cx="297140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3436827" y="6336507"/>
              <a:ext cx="5937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4732056" y="6338094"/>
              <a:ext cx="5937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6927278" y="5726907"/>
              <a:ext cx="6223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7766954" y="5726906"/>
              <a:ext cx="6223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412" name="TextBox 47"/>
          <p:cNvSpPr txBox="1"/>
          <p:nvPr/>
        </p:nvSpPr>
        <p:spPr>
          <a:xfrm>
            <a:off x="4449763" y="5446713"/>
            <a:ext cx="2967037" cy="46037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endParaRPr lang="en-US" altLang="en-US" sz="2400" b="1" dirty="0">
              <a:latin typeface="Times New Roman" panose="02020603050405020304" pitchFamily="18" charset="0"/>
              <a:ea typeface="Times New Roman" panose="02020603050405020304" pitchFamily="18" charset="0"/>
            </a:endParaRPr>
          </a:p>
        </p:txBody>
      </p:sp>
      <p:sp>
        <p:nvSpPr>
          <p:cNvPr id="17413" name="TextBox 48"/>
          <p:cNvSpPr txBox="1"/>
          <p:nvPr/>
        </p:nvSpPr>
        <p:spPr>
          <a:xfrm>
            <a:off x="7543800" y="5410200"/>
            <a:ext cx="1143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Vật liệu</a:t>
            </a:r>
            <a:endParaRPr lang="en-US" altLang="en-US" sz="1800" dirty="0">
              <a:latin typeface="Times New Roman" panose="02020603050405020304" pitchFamily="18" charset="0"/>
              <a:ea typeface="Times New Roman" panose="02020603050405020304" pitchFamily="18" charset="0"/>
            </a:endParaRPr>
          </a:p>
        </p:txBody>
      </p:sp>
      <p:sp>
        <p:nvSpPr>
          <p:cNvPr id="17414" name="TextBox 49"/>
          <p:cNvSpPr txBox="1"/>
          <p:nvPr/>
        </p:nvSpPr>
        <p:spPr>
          <a:xfrm>
            <a:off x="8839200" y="5410200"/>
            <a:ext cx="6858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Tỉ lệ</a:t>
            </a:r>
            <a:endParaRPr lang="en-US" altLang="en-US" sz="1800" dirty="0">
              <a:latin typeface="Times New Roman" panose="02020603050405020304" pitchFamily="18" charset="0"/>
              <a:ea typeface="Times New Roman" panose="02020603050405020304" pitchFamily="18" charset="0"/>
            </a:endParaRPr>
          </a:p>
        </p:txBody>
      </p:sp>
      <p:sp>
        <p:nvSpPr>
          <p:cNvPr id="17415" name="TextBox 50"/>
          <p:cNvSpPr txBox="1"/>
          <p:nvPr/>
        </p:nvSpPr>
        <p:spPr>
          <a:xfrm>
            <a:off x="9706293" y="5410200"/>
            <a:ext cx="8382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Bản số</a:t>
            </a:r>
            <a:endParaRPr lang="en-US" altLang="en-US" sz="1800" dirty="0">
              <a:latin typeface="Times New Roman" panose="02020603050405020304" pitchFamily="18" charset="0"/>
              <a:ea typeface="Times New Roman" panose="02020603050405020304" pitchFamily="18" charset="0"/>
            </a:endParaRPr>
          </a:p>
        </p:txBody>
      </p:sp>
      <p:sp>
        <p:nvSpPr>
          <p:cNvPr id="17416" name="TextBox 51"/>
          <p:cNvSpPr txBox="1"/>
          <p:nvPr/>
        </p:nvSpPr>
        <p:spPr>
          <a:xfrm>
            <a:off x="4419600" y="5994400"/>
            <a:ext cx="9144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Ng.vẽ</a:t>
            </a:r>
            <a:endParaRPr lang="en-US" altLang="en-US" sz="1800" dirty="0">
              <a:latin typeface="Times New Roman" panose="02020603050405020304" pitchFamily="18" charset="0"/>
              <a:ea typeface="Times New Roman" panose="02020603050405020304" pitchFamily="18" charset="0"/>
            </a:endParaRPr>
          </a:p>
        </p:txBody>
      </p:sp>
      <p:sp>
        <p:nvSpPr>
          <p:cNvPr id="17417" name="TextBox 52"/>
          <p:cNvSpPr txBox="1"/>
          <p:nvPr/>
        </p:nvSpPr>
        <p:spPr>
          <a:xfrm>
            <a:off x="4381500" y="6299200"/>
            <a:ext cx="9906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cs typeface="Times New Roman" panose="02020603050405020304" pitchFamily="18" charset="0"/>
              </a:rPr>
              <a:t>Ng.ktra</a:t>
            </a:r>
            <a:endParaRPr lang="en-US" altLang="en-US" sz="1800" dirty="0">
              <a:latin typeface="Times New Roman" panose="02020603050405020304" pitchFamily="18" charset="0"/>
              <a:ea typeface="Times New Roman" panose="02020603050405020304" pitchFamily="18" charset="0"/>
            </a:endParaRPr>
          </a:p>
        </p:txBody>
      </p:sp>
      <p:sp>
        <p:nvSpPr>
          <p:cNvPr id="17418" name="TextBox 54"/>
          <p:cNvSpPr txBox="1"/>
          <p:nvPr/>
        </p:nvSpPr>
        <p:spPr>
          <a:xfrm>
            <a:off x="6629400" y="6019800"/>
            <a:ext cx="762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a:t>
            </a:r>
            <a:r>
              <a:rPr lang="en-US" altLang="en-US" sz="1800" dirty="0">
                <a:latin typeface="Times New Roman" panose="02020603050405020304" pitchFamily="18" charset="0"/>
                <a:ea typeface="Times New Roman" panose="02020603050405020304" pitchFamily="18" charset="0"/>
              </a:rPr>
              <a:t>…</a:t>
            </a:r>
            <a:endParaRPr lang="en-US" altLang="en-US" sz="1800" dirty="0">
              <a:latin typeface="Times New Roman" panose="02020603050405020304" pitchFamily="18" charset="0"/>
              <a:ea typeface="Times New Roman" panose="02020603050405020304" pitchFamily="18" charset="0"/>
            </a:endParaRPr>
          </a:p>
        </p:txBody>
      </p:sp>
      <p:sp>
        <p:nvSpPr>
          <p:cNvPr id="17419" name="TextBox 55"/>
          <p:cNvSpPr txBox="1"/>
          <p:nvPr/>
        </p:nvSpPr>
        <p:spPr>
          <a:xfrm>
            <a:off x="6654800" y="6297613"/>
            <a:ext cx="762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a:t>
            </a:r>
            <a:r>
              <a:rPr lang="en-US" altLang="en-US" sz="1800" dirty="0">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ea typeface="Times New Roman" panose="02020603050405020304" pitchFamily="18" charset="0"/>
            </a:endParaRPr>
          </a:p>
        </p:txBody>
      </p:sp>
      <p:sp>
        <p:nvSpPr>
          <p:cNvPr id="17420" name="TextBox 56"/>
          <p:cNvSpPr txBox="1"/>
          <p:nvPr/>
        </p:nvSpPr>
        <p:spPr>
          <a:xfrm>
            <a:off x="7543800" y="5700713"/>
            <a:ext cx="1143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a:t>
            </a:r>
            <a:r>
              <a:rPr lang="en-US" altLang="en-US" sz="1800" dirty="0">
                <a:latin typeface="Times New Roman" panose="02020603050405020304" pitchFamily="18" charset="0"/>
                <a:ea typeface="Times New Roman" panose="02020603050405020304" pitchFamily="18" charset="0"/>
              </a:rPr>
              <a:t>…</a:t>
            </a:r>
            <a:endParaRPr lang="en-US" altLang="en-US" sz="1800" dirty="0">
              <a:latin typeface="Times New Roman" panose="02020603050405020304" pitchFamily="18" charset="0"/>
              <a:ea typeface="Times New Roman" panose="02020603050405020304" pitchFamily="18" charset="0"/>
            </a:endParaRPr>
          </a:p>
        </p:txBody>
      </p:sp>
      <p:sp>
        <p:nvSpPr>
          <p:cNvPr id="17421" name="TextBox 57"/>
          <p:cNvSpPr txBox="1"/>
          <p:nvPr/>
        </p:nvSpPr>
        <p:spPr>
          <a:xfrm>
            <a:off x="8915400" y="5715000"/>
            <a:ext cx="6096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a:t>
            </a:r>
            <a:r>
              <a:rPr lang="en-US" altLang="en-US" sz="1800" dirty="0">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ea typeface="Times New Roman" panose="02020603050405020304" pitchFamily="18" charset="0"/>
            </a:endParaRPr>
          </a:p>
        </p:txBody>
      </p:sp>
      <p:sp>
        <p:nvSpPr>
          <p:cNvPr id="17422" name="TextBox 58"/>
          <p:cNvSpPr txBox="1"/>
          <p:nvPr/>
        </p:nvSpPr>
        <p:spPr>
          <a:xfrm>
            <a:off x="9639300" y="5700713"/>
            <a:ext cx="8382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a:t>
            </a:r>
            <a:r>
              <a:rPr lang="en-US" altLang="en-US" sz="1800" dirty="0">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ea typeface="Times New Roman" panose="02020603050405020304" pitchFamily="18" charset="0"/>
            </a:endParaRPr>
          </a:p>
        </p:txBody>
      </p:sp>
      <p:sp>
        <p:nvSpPr>
          <p:cNvPr id="17423" name="TextBox 59"/>
          <p:cNvSpPr txBox="1"/>
          <p:nvPr/>
        </p:nvSpPr>
        <p:spPr>
          <a:xfrm>
            <a:off x="7289800" y="6172200"/>
            <a:ext cx="3302000" cy="33718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FontTx/>
              <a:buNone/>
            </a:pPr>
            <a:r>
              <a:rPr lang="en-US" altLang="en-US" sz="1600" b="1" dirty="0">
                <a:latin typeface="Times New Roman" panose="02020603050405020304" pitchFamily="18" charset="0"/>
                <a:cs typeface="Times New Roman" panose="02020603050405020304" pitchFamily="18" charset="0"/>
              </a:rPr>
              <a:t>CƠ SỞ SẢN XUẤT CHẾ TẠO</a:t>
            </a:r>
            <a:endParaRPr lang="en-US" altLang="en-US" sz="1600" b="1" dirty="0">
              <a:latin typeface="Times New Roman" panose="02020603050405020304" pitchFamily="18" charset="0"/>
              <a:ea typeface="Times New Roman" panose="02020603050405020304" pitchFamily="18" charset="0"/>
            </a:endParaRPr>
          </a:p>
        </p:txBody>
      </p:sp>
      <p:cxnSp>
        <p:nvCxnSpPr>
          <p:cNvPr id="3" name="Straight Connector 2"/>
          <p:cNvCxnSpPr/>
          <p:nvPr/>
        </p:nvCxnSpPr>
        <p:spPr>
          <a:xfrm>
            <a:off x="6096000" y="0"/>
            <a:ext cx="0" cy="22225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flipV="1">
            <a:off x="10429875" y="3429000"/>
            <a:ext cx="266700" cy="635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059488" y="6635750"/>
            <a:ext cx="0" cy="22225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7432" name="TextBox 4"/>
          <p:cNvSpPr txBox="1"/>
          <p:nvPr/>
        </p:nvSpPr>
        <p:spPr>
          <a:xfrm>
            <a:off x="6096000" y="-76200"/>
            <a:ext cx="950913"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10</a:t>
            </a:r>
            <a:endParaRPr lang="en-US" altLang="en-US" sz="1800" b="1" dirty="0">
              <a:latin typeface="Times New Roman" panose="02020603050405020304" pitchFamily="18" charset="0"/>
              <a:ea typeface="Times New Roman" panose="02020603050405020304" pitchFamily="18" charset="0"/>
            </a:endParaRPr>
          </a:p>
        </p:txBody>
      </p:sp>
      <p:sp>
        <p:nvSpPr>
          <p:cNvPr id="17433" name="TextBox 58"/>
          <p:cNvSpPr txBox="1"/>
          <p:nvPr/>
        </p:nvSpPr>
        <p:spPr>
          <a:xfrm>
            <a:off x="10342563" y="3076575"/>
            <a:ext cx="950912"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10</a:t>
            </a:r>
            <a:endParaRPr lang="en-US" altLang="en-US" sz="1800" b="1" dirty="0">
              <a:latin typeface="Times New Roman" panose="02020603050405020304" pitchFamily="18" charset="0"/>
              <a:ea typeface="Times New Roman" panose="02020603050405020304" pitchFamily="18" charset="0"/>
            </a:endParaRPr>
          </a:p>
        </p:txBody>
      </p:sp>
      <p:sp>
        <p:nvSpPr>
          <p:cNvPr id="77" name="TextBox 58"/>
          <p:cNvSpPr txBox="1"/>
          <p:nvPr/>
        </p:nvSpPr>
        <p:spPr>
          <a:xfrm>
            <a:off x="6059488" y="6565900"/>
            <a:ext cx="950912"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10</a:t>
            </a:r>
            <a:endParaRPr lang="en-US" altLang="en-US" sz="1800" b="1" dirty="0">
              <a:latin typeface="Times New Roman" panose="02020603050405020304" pitchFamily="18" charset="0"/>
              <a:ea typeface="Times New Roman" panose="02020603050405020304" pitchFamily="18" charset="0"/>
            </a:endParaRPr>
          </a:p>
        </p:txBody>
      </p:sp>
      <p:sp>
        <p:nvSpPr>
          <p:cNvPr id="78" name="TextBox 58"/>
          <p:cNvSpPr txBox="1"/>
          <p:nvPr/>
        </p:nvSpPr>
        <p:spPr>
          <a:xfrm>
            <a:off x="1639888" y="3124200"/>
            <a:ext cx="950912"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1800" b="1" dirty="0">
                <a:latin typeface="Times New Roman" panose="02020603050405020304" pitchFamily="18" charset="0"/>
                <a:cs typeface="Times New Roman" panose="02020603050405020304" pitchFamily="18" charset="0"/>
              </a:rPr>
              <a:t>25</a:t>
            </a:r>
            <a:endParaRPr lang="en-US" altLang="en-US" sz="1800" b="1" dirty="0">
              <a:latin typeface="Times New Roman" panose="02020603050405020304" pitchFamily="18" charset="0"/>
              <a:ea typeface="Times New Roman" panose="02020603050405020304" pitchFamily="18" charset="0"/>
            </a:endParaRPr>
          </a:p>
        </p:txBody>
      </p:sp>
      <p:cxnSp>
        <p:nvCxnSpPr>
          <p:cNvPr id="79" name="Straight Connector 78"/>
          <p:cNvCxnSpPr/>
          <p:nvPr/>
        </p:nvCxnSpPr>
        <p:spPr>
          <a:xfrm flipH="1">
            <a:off x="1484313" y="3492500"/>
            <a:ext cx="649288"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H="1" flipV="1">
            <a:off x="3962400" y="228600"/>
            <a:ext cx="1676400" cy="1422400"/>
          </a:xfrm>
          <a:prstGeom prst="straightConnector1">
            <a:avLst/>
          </a:prstGeom>
          <a:ln w="41275">
            <a:tailEnd type="triangle"/>
          </a:ln>
        </p:spPr>
        <p:style>
          <a:lnRef idx="3">
            <a:schemeClr val="accent5"/>
          </a:lnRef>
          <a:fillRef idx="0">
            <a:schemeClr val="accent5"/>
          </a:fillRef>
          <a:effectRef idx="2">
            <a:schemeClr val="accent5"/>
          </a:effectRef>
          <a:fontRef idx="minor">
            <a:schemeClr val="tx1"/>
          </a:fontRef>
        </p:style>
      </p:cxnSp>
      <p:sp>
        <p:nvSpPr>
          <p:cNvPr id="6" name="TextBox 5"/>
          <p:cNvSpPr txBox="1"/>
          <p:nvPr/>
        </p:nvSpPr>
        <p:spPr>
          <a:xfrm>
            <a:off x="4876800" y="1687513"/>
            <a:ext cx="2819400" cy="46037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2400" dirty="0">
                <a:solidFill>
                  <a:srgbClr val="FF0000"/>
                </a:solidFill>
                <a:latin typeface="Times New Roman" panose="02020603050405020304" pitchFamily="18" charset="0"/>
                <a:cs typeface="Times New Roman" panose="02020603050405020304" pitchFamily="18" charset="0"/>
              </a:rPr>
              <a:t>KHUNG BẢN VẼ</a:t>
            </a:r>
            <a:endParaRPr lang="en-US" altLang="en-US" sz="2400" dirty="0">
              <a:solidFill>
                <a:srgbClr val="FF0000"/>
              </a:solidFill>
              <a:latin typeface="Times New Roman" panose="02020603050405020304" pitchFamily="18" charset="0"/>
              <a:ea typeface="Times New Roman" panose="02020603050405020304" pitchFamily="18" charset="0"/>
            </a:endParaRPr>
          </a:p>
        </p:txBody>
      </p:sp>
      <p:cxnSp>
        <p:nvCxnSpPr>
          <p:cNvPr id="81" name="Straight Arrow Connector 80"/>
          <p:cNvCxnSpPr/>
          <p:nvPr/>
        </p:nvCxnSpPr>
        <p:spPr>
          <a:xfrm>
            <a:off x="5932488" y="4222750"/>
            <a:ext cx="1230313" cy="1187450"/>
          </a:xfrm>
          <a:prstGeom prst="straightConnector1">
            <a:avLst/>
          </a:prstGeom>
          <a:ln w="41275">
            <a:tailEnd type="triangle"/>
          </a:ln>
        </p:spPr>
        <p:style>
          <a:lnRef idx="3">
            <a:schemeClr val="accent5"/>
          </a:lnRef>
          <a:fillRef idx="0">
            <a:schemeClr val="accent5"/>
          </a:fillRef>
          <a:effectRef idx="2">
            <a:schemeClr val="accent5"/>
          </a:effectRef>
          <a:fontRef idx="minor">
            <a:schemeClr val="tx1"/>
          </a:fontRef>
        </p:style>
      </p:cxnSp>
      <p:sp>
        <p:nvSpPr>
          <p:cNvPr id="83" name="TextBox 82"/>
          <p:cNvSpPr txBox="1"/>
          <p:nvPr/>
        </p:nvSpPr>
        <p:spPr>
          <a:xfrm>
            <a:off x="4953000" y="3811588"/>
            <a:ext cx="2819400" cy="46037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en-US" altLang="en-US" sz="2400" dirty="0">
                <a:solidFill>
                  <a:srgbClr val="FF0000"/>
                </a:solidFill>
                <a:latin typeface="Times New Roman" panose="02020603050405020304" pitchFamily="18" charset="0"/>
                <a:cs typeface="Times New Roman" panose="02020603050405020304" pitchFamily="18" charset="0"/>
              </a:rPr>
              <a:t>KHUNG TÊN</a:t>
            </a:r>
            <a:endParaRPr lang="en-US" altLang="en-US" sz="2400" dirty="0">
              <a:solidFill>
                <a:srgbClr val="FF0000"/>
              </a:solidFill>
              <a:latin typeface="Times New Roman" panose="02020603050405020304" pitchFamily="18" charset="0"/>
              <a:ea typeface="Times New Roman" panose="02020603050405020304" pitchFamily="18" charset="0"/>
            </a:endParaRPr>
          </a:p>
        </p:txBody>
      </p:sp>
      <p:sp>
        <p:nvSpPr>
          <p:cNvPr id="86" name="TextBox 55"/>
          <p:cNvSpPr txBox="1"/>
          <p:nvPr/>
        </p:nvSpPr>
        <p:spPr>
          <a:xfrm>
            <a:off x="5486400" y="6021388"/>
            <a:ext cx="762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a:t>
            </a:r>
            <a:r>
              <a:rPr lang="en-US" altLang="en-US" sz="1800" dirty="0">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ea typeface="Times New Roman" panose="02020603050405020304" pitchFamily="18" charset="0"/>
            </a:endParaRPr>
          </a:p>
        </p:txBody>
      </p:sp>
      <p:sp>
        <p:nvSpPr>
          <p:cNvPr id="90" name="TextBox 55"/>
          <p:cNvSpPr txBox="1"/>
          <p:nvPr/>
        </p:nvSpPr>
        <p:spPr>
          <a:xfrm>
            <a:off x="5486400" y="6311900"/>
            <a:ext cx="762000" cy="3683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0"/>
              </a:spcBef>
              <a:buFontTx/>
              <a:buNone/>
            </a:pPr>
            <a:r>
              <a:rPr lang="en-US" altLang="en-US" sz="1800" dirty="0">
                <a:latin typeface="Times New Roman" panose="02020603050405020304" pitchFamily="18" charset="0"/>
                <a:ea typeface="Times New Roman" panose="02020603050405020304" pitchFamily="18" charset="0"/>
              </a:rPr>
              <a:t>…</a:t>
            </a:r>
            <a:r>
              <a:rPr lang="en-US" altLang="en-US" sz="1800" dirty="0">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ea typeface="Times New Roman" panose="02020603050405020304" pitchFamily="18"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500"/>
                                        <p:tgtEl>
                                          <p:spTgt spid="174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500"/>
                                        <p:tgtEl>
                                          <p:spTgt spid="78"/>
                                        </p:tgtEl>
                                      </p:cBhvr>
                                    </p:animEffect>
                                  </p:childTnLst>
                                </p:cTn>
                              </p:par>
                              <p:par>
                                <p:cTn id="13" presetID="10" presetClass="entr" presetSubtype="0" fill="hold" nodeType="withEffect">
                                  <p:stCondLst>
                                    <p:cond delay="0"/>
                                  </p:stCondLst>
                                  <p:childTnLst>
                                    <p:set>
                                      <p:cBhvr>
                                        <p:cTn id="14" dur="1" fill="hold">
                                          <p:stCondLst>
                                            <p:cond delay="0"/>
                                          </p:stCondLst>
                                        </p:cTn>
                                        <p:tgtEl>
                                          <p:spTgt spid="79"/>
                                        </p:tgtEl>
                                        <p:attrNameLst>
                                          <p:attrName>style.visibility</p:attrName>
                                        </p:attrNameLst>
                                      </p:cBhvr>
                                      <p:to>
                                        <p:strVal val="visible"/>
                                      </p:to>
                                    </p:set>
                                    <p:animEffect transition="in" filter="fade">
                                      <p:cBhvr>
                                        <p:cTn id="15" dur="500"/>
                                        <p:tgtEl>
                                          <p:spTgt spid="79"/>
                                        </p:tgtEl>
                                      </p:cBhvr>
                                    </p:animEffect>
                                  </p:childTnLst>
                                </p:cTn>
                              </p:par>
                              <p:par>
                                <p:cTn id="16" presetID="10" presetClass="entr" presetSubtype="0" fill="hold"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432"/>
                                        </p:tgtEl>
                                        <p:attrNameLst>
                                          <p:attrName>style.visibility</p:attrName>
                                        </p:attrNameLst>
                                      </p:cBhvr>
                                      <p:to>
                                        <p:strVal val="visible"/>
                                      </p:to>
                                    </p:set>
                                    <p:animEffect transition="in" filter="fade">
                                      <p:cBhvr>
                                        <p:cTn id="21" dur="500"/>
                                        <p:tgtEl>
                                          <p:spTgt spid="17432"/>
                                        </p:tgtEl>
                                      </p:cBhvr>
                                    </p:animEffect>
                                  </p:childTnLst>
                                </p:cTn>
                              </p:par>
                              <p:par>
                                <p:cTn id="22" presetID="10" presetClass="entr" presetSubtype="0" fill="hold" nodeType="withEffect">
                                  <p:stCondLst>
                                    <p:cond delay="0"/>
                                  </p:stCondLst>
                                  <p:childTnLst>
                                    <p:set>
                                      <p:cBhvr>
                                        <p:cTn id="23" dur="1" fill="hold">
                                          <p:stCondLst>
                                            <p:cond delay="0"/>
                                          </p:stCondLst>
                                        </p:cTn>
                                        <p:tgtEl>
                                          <p:spTgt spid="53"/>
                                        </p:tgtEl>
                                        <p:attrNameLst>
                                          <p:attrName>style.visibility</p:attrName>
                                        </p:attrNameLst>
                                      </p:cBhvr>
                                      <p:to>
                                        <p:strVal val="visible"/>
                                      </p:to>
                                    </p:set>
                                    <p:animEffect transition="in" filter="fade">
                                      <p:cBhvr>
                                        <p:cTn id="24" dur="500"/>
                                        <p:tgtEl>
                                          <p:spTgt spid="5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433"/>
                                        </p:tgtEl>
                                        <p:attrNameLst>
                                          <p:attrName>style.visibility</p:attrName>
                                        </p:attrNameLst>
                                      </p:cBhvr>
                                      <p:to>
                                        <p:strVal val="visible"/>
                                      </p:to>
                                    </p:set>
                                    <p:animEffect transition="in" filter="fade">
                                      <p:cBhvr>
                                        <p:cTn id="27" dur="500"/>
                                        <p:tgtEl>
                                          <p:spTgt spid="17433"/>
                                        </p:tgtEl>
                                      </p:cBhvr>
                                    </p:animEffect>
                                  </p:childTnLst>
                                </p:cTn>
                              </p:par>
                              <p:par>
                                <p:cTn id="28" presetID="10" presetClass="entr" presetSubtype="0" fill="hold" nodeType="withEffect">
                                  <p:stCondLst>
                                    <p:cond delay="0"/>
                                  </p:stCondLst>
                                  <p:childTnLst>
                                    <p:set>
                                      <p:cBhvr>
                                        <p:cTn id="29" dur="1" fill="hold">
                                          <p:stCondLst>
                                            <p:cond delay="0"/>
                                          </p:stCondLst>
                                        </p:cTn>
                                        <p:tgtEl>
                                          <p:spTgt spid="56"/>
                                        </p:tgtEl>
                                        <p:attrNameLst>
                                          <p:attrName>style.visibility</p:attrName>
                                        </p:attrNameLst>
                                      </p:cBhvr>
                                      <p:to>
                                        <p:strVal val="visible"/>
                                      </p:to>
                                    </p:set>
                                    <p:animEffect transition="in" filter="fade">
                                      <p:cBhvr>
                                        <p:cTn id="30" dur="500"/>
                                        <p:tgtEl>
                                          <p:spTgt spid="5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7"/>
                                        </p:tgtEl>
                                        <p:attrNameLst>
                                          <p:attrName>style.visibility</p:attrName>
                                        </p:attrNameLst>
                                      </p:cBhvr>
                                      <p:to>
                                        <p:strVal val="visible"/>
                                      </p:to>
                                    </p:set>
                                    <p:animEffect transition="in" filter="fade">
                                      <p:cBhvr>
                                        <p:cTn id="33" dur="500"/>
                                        <p:tgtEl>
                                          <p:spTgt spid="77"/>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down)">
                                      <p:cBhvr>
                                        <p:cTn id="38" dur="500"/>
                                        <p:tgtEl>
                                          <p:spTgt spid="5"/>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wipe(down)">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17411"/>
                                        </p:tgtEl>
                                        <p:attrNameLst>
                                          <p:attrName>style.visibility</p:attrName>
                                        </p:attrNameLst>
                                      </p:cBhvr>
                                      <p:to>
                                        <p:strVal val="visible"/>
                                      </p:to>
                                    </p:set>
                                    <p:animEffect transition="in" filter="barn(inVertical)">
                                      <p:cBhvr>
                                        <p:cTn id="46" dur="500"/>
                                        <p:tgtEl>
                                          <p:spTgt spid="17411"/>
                                        </p:tgtEl>
                                      </p:cBhvr>
                                    </p:animEffect>
                                  </p:childTnLst>
                                </p:cTn>
                              </p:par>
                              <p:par>
                                <p:cTn id="47" presetID="16" presetClass="entr" presetSubtype="21" fill="hold" grpId="0" nodeType="withEffect" nodePh="1">
                                  <p:stCondLst>
                                    <p:cond delay="0"/>
                                  </p:stCondLst>
                                  <p:endCondLst>
                                    <p:cond evt="begin" delay="0">
                                      <p:tn val="47"/>
                                    </p:cond>
                                  </p:endCondLst>
                                  <p:childTnLst>
                                    <p:set>
                                      <p:cBhvr>
                                        <p:cTn id="48" dur="1" fill="hold">
                                          <p:stCondLst>
                                            <p:cond delay="0"/>
                                          </p:stCondLst>
                                        </p:cTn>
                                        <p:tgtEl>
                                          <p:spTgt spid="17412"/>
                                        </p:tgtEl>
                                        <p:attrNameLst>
                                          <p:attrName>style.visibility</p:attrName>
                                        </p:attrNameLst>
                                      </p:cBhvr>
                                      <p:to>
                                        <p:strVal val="visible"/>
                                      </p:to>
                                    </p:set>
                                    <p:animEffect transition="in" filter="barn(inVertical)">
                                      <p:cBhvr>
                                        <p:cTn id="49" dur="500"/>
                                        <p:tgtEl>
                                          <p:spTgt spid="17412"/>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17413"/>
                                        </p:tgtEl>
                                        <p:attrNameLst>
                                          <p:attrName>style.visibility</p:attrName>
                                        </p:attrNameLst>
                                      </p:cBhvr>
                                      <p:to>
                                        <p:strVal val="visible"/>
                                      </p:to>
                                    </p:set>
                                    <p:animEffect transition="in" filter="barn(inVertical)">
                                      <p:cBhvr>
                                        <p:cTn id="52" dur="500"/>
                                        <p:tgtEl>
                                          <p:spTgt spid="17413"/>
                                        </p:tgtEl>
                                      </p:cBhvr>
                                    </p:animEffect>
                                  </p:childTnLst>
                                </p:cTn>
                              </p:par>
                              <p:par>
                                <p:cTn id="53" presetID="16" presetClass="entr" presetSubtype="21" fill="hold" grpId="0" nodeType="withEffect">
                                  <p:stCondLst>
                                    <p:cond delay="0"/>
                                  </p:stCondLst>
                                  <p:childTnLst>
                                    <p:set>
                                      <p:cBhvr>
                                        <p:cTn id="54" dur="1" fill="hold">
                                          <p:stCondLst>
                                            <p:cond delay="0"/>
                                          </p:stCondLst>
                                        </p:cTn>
                                        <p:tgtEl>
                                          <p:spTgt spid="17414"/>
                                        </p:tgtEl>
                                        <p:attrNameLst>
                                          <p:attrName>style.visibility</p:attrName>
                                        </p:attrNameLst>
                                      </p:cBhvr>
                                      <p:to>
                                        <p:strVal val="visible"/>
                                      </p:to>
                                    </p:set>
                                    <p:animEffect transition="in" filter="barn(inVertical)">
                                      <p:cBhvr>
                                        <p:cTn id="55" dur="500"/>
                                        <p:tgtEl>
                                          <p:spTgt spid="17414"/>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17415"/>
                                        </p:tgtEl>
                                        <p:attrNameLst>
                                          <p:attrName>style.visibility</p:attrName>
                                        </p:attrNameLst>
                                      </p:cBhvr>
                                      <p:to>
                                        <p:strVal val="visible"/>
                                      </p:to>
                                    </p:set>
                                    <p:animEffect transition="in" filter="barn(inVertical)">
                                      <p:cBhvr>
                                        <p:cTn id="58" dur="500"/>
                                        <p:tgtEl>
                                          <p:spTgt spid="17415"/>
                                        </p:tgtEl>
                                      </p:cBhvr>
                                    </p:animEffect>
                                  </p:childTnLst>
                                </p:cTn>
                              </p:par>
                              <p:par>
                                <p:cTn id="59" presetID="16" presetClass="entr" presetSubtype="21" fill="hold" grpId="0" nodeType="withEffect">
                                  <p:stCondLst>
                                    <p:cond delay="0"/>
                                  </p:stCondLst>
                                  <p:childTnLst>
                                    <p:set>
                                      <p:cBhvr>
                                        <p:cTn id="60" dur="1" fill="hold">
                                          <p:stCondLst>
                                            <p:cond delay="0"/>
                                          </p:stCondLst>
                                        </p:cTn>
                                        <p:tgtEl>
                                          <p:spTgt spid="17416"/>
                                        </p:tgtEl>
                                        <p:attrNameLst>
                                          <p:attrName>style.visibility</p:attrName>
                                        </p:attrNameLst>
                                      </p:cBhvr>
                                      <p:to>
                                        <p:strVal val="visible"/>
                                      </p:to>
                                    </p:set>
                                    <p:animEffect transition="in" filter="barn(inVertical)">
                                      <p:cBhvr>
                                        <p:cTn id="61" dur="500"/>
                                        <p:tgtEl>
                                          <p:spTgt spid="17416"/>
                                        </p:tgtEl>
                                      </p:cBhvr>
                                    </p:animEffect>
                                  </p:childTnLst>
                                </p:cTn>
                              </p:par>
                              <p:par>
                                <p:cTn id="62" presetID="16" presetClass="entr" presetSubtype="21" fill="hold" grpId="0" nodeType="withEffect">
                                  <p:stCondLst>
                                    <p:cond delay="0"/>
                                  </p:stCondLst>
                                  <p:childTnLst>
                                    <p:set>
                                      <p:cBhvr>
                                        <p:cTn id="63" dur="1" fill="hold">
                                          <p:stCondLst>
                                            <p:cond delay="0"/>
                                          </p:stCondLst>
                                        </p:cTn>
                                        <p:tgtEl>
                                          <p:spTgt spid="17417"/>
                                        </p:tgtEl>
                                        <p:attrNameLst>
                                          <p:attrName>style.visibility</p:attrName>
                                        </p:attrNameLst>
                                      </p:cBhvr>
                                      <p:to>
                                        <p:strVal val="visible"/>
                                      </p:to>
                                    </p:set>
                                    <p:animEffect transition="in" filter="barn(inVertical)">
                                      <p:cBhvr>
                                        <p:cTn id="64" dur="500"/>
                                        <p:tgtEl>
                                          <p:spTgt spid="17417"/>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17418"/>
                                        </p:tgtEl>
                                        <p:attrNameLst>
                                          <p:attrName>style.visibility</p:attrName>
                                        </p:attrNameLst>
                                      </p:cBhvr>
                                      <p:to>
                                        <p:strVal val="visible"/>
                                      </p:to>
                                    </p:set>
                                    <p:animEffect transition="in" filter="barn(inVertical)">
                                      <p:cBhvr>
                                        <p:cTn id="67" dur="500"/>
                                        <p:tgtEl>
                                          <p:spTgt spid="17418"/>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17419"/>
                                        </p:tgtEl>
                                        <p:attrNameLst>
                                          <p:attrName>style.visibility</p:attrName>
                                        </p:attrNameLst>
                                      </p:cBhvr>
                                      <p:to>
                                        <p:strVal val="visible"/>
                                      </p:to>
                                    </p:set>
                                    <p:animEffect transition="in" filter="barn(inVertical)">
                                      <p:cBhvr>
                                        <p:cTn id="70" dur="500"/>
                                        <p:tgtEl>
                                          <p:spTgt spid="17419"/>
                                        </p:tgtEl>
                                      </p:cBhvr>
                                    </p:animEffect>
                                  </p:childTnLst>
                                </p:cTn>
                              </p:par>
                              <p:par>
                                <p:cTn id="71" presetID="16" presetClass="entr" presetSubtype="21" fill="hold" grpId="0" nodeType="withEffect">
                                  <p:stCondLst>
                                    <p:cond delay="0"/>
                                  </p:stCondLst>
                                  <p:childTnLst>
                                    <p:set>
                                      <p:cBhvr>
                                        <p:cTn id="72" dur="1" fill="hold">
                                          <p:stCondLst>
                                            <p:cond delay="0"/>
                                          </p:stCondLst>
                                        </p:cTn>
                                        <p:tgtEl>
                                          <p:spTgt spid="17420"/>
                                        </p:tgtEl>
                                        <p:attrNameLst>
                                          <p:attrName>style.visibility</p:attrName>
                                        </p:attrNameLst>
                                      </p:cBhvr>
                                      <p:to>
                                        <p:strVal val="visible"/>
                                      </p:to>
                                    </p:set>
                                    <p:animEffect transition="in" filter="barn(inVertical)">
                                      <p:cBhvr>
                                        <p:cTn id="73" dur="500"/>
                                        <p:tgtEl>
                                          <p:spTgt spid="17420"/>
                                        </p:tgtEl>
                                      </p:cBhvr>
                                    </p:animEffect>
                                  </p:childTnLst>
                                </p:cTn>
                              </p:par>
                              <p:par>
                                <p:cTn id="74" presetID="16" presetClass="entr" presetSubtype="21" fill="hold" grpId="0" nodeType="withEffect">
                                  <p:stCondLst>
                                    <p:cond delay="0"/>
                                  </p:stCondLst>
                                  <p:childTnLst>
                                    <p:set>
                                      <p:cBhvr>
                                        <p:cTn id="75" dur="1" fill="hold">
                                          <p:stCondLst>
                                            <p:cond delay="0"/>
                                          </p:stCondLst>
                                        </p:cTn>
                                        <p:tgtEl>
                                          <p:spTgt spid="17421"/>
                                        </p:tgtEl>
                                        <p:attrNameLst>
                                          <p:attrName>style.visibility</p:attrName>
                                        </p:attrNameLst>
                                      </p:cBhvr>
                                      <p:to>
                                        <p:strVal val="visible"/>
                                      </p:to>
                                    </p:set>
                                    <p:animEffect transition="in" filter="barn(inVertical)">
                                      <p:cBhvr>
                                        <p:cTn id="76" dur="500"/>
                                        <p:tgtEl>
                                          <p:spTgt spid="17421"/>
                                        </p:tgtEl>
                                      </p:cBhvr>
                                    </p:animEffect>
                                  </p:childTnLst>
                                </p:cTn>
                              </p:par>
                              <p:par>
                                <p:cTn id="77" presetID="16" presetClass="entr" presetSubtype="21" fill="hold" grpId="0" nodeType="withEffect">
                                  <p:stCondLst>
                                    <p:cond delay="0"/>
                                  </p:stCondLst>
                                  <p:childTnLst>
                                    <p:set>
                                      <p:cBhvr>
                                        <p:cTn id="78" dur="1" fill="hold">
                                          <p:stCondLst>
                                            <p:cond delay="0"/>
                                          </p:stCondLst>
                                        </p:cTn>
                                        <p:tgtEl>
                                          <p:spTgt spid="17422"/>
                                        </p:tgtEl>
                                        <p:attrNameLst>
                                          <p:attrName>style.visibility</p:attrName>
                                        </p:attrNameLst>
                                      </p:cBhvr>
                                      <p:to>
                                        <p:strVal val="visible"/>
                                      </p:to>
                                    </p:set>
                                    <p:animEffect transition="in" filter="barn(inVertical)">
                                      <p:cBhvr>
                                        <p:cTn id="79" dur="500"/>
                                        <p:tgtEl>
                                          <p:spTgt spid="17422"/>
                                        </p:tgtEl>
                                      </p:cBhvr>
                                    </p:animEffect>
                                  </p:childTnLst>
                                </p:cTn>
                              </p:par>
                              <p:par>
                                <p:cTn id="80" presetID="16" presetClass="entr" presetSubtype="21" fill="hold" grpId="0" nodeType="withEffect">
                                  <p:stCondLst>
                                    <p:cond delay="0"/>
                                  </p:stCondLst>
                                  <p:childTnLst>
                                    <p:set>
                                      <p:cBhvr>
                                        <p:cTn id="81" dur="1" fill="hold">
                                          <p:stCondLst>
                                            <p:cond delay="0"/>
                                          </p:stCondLst>
                                        </p:cTn>
                                        <p:tgtEl>
                                          <p:spTgt spid="17423"/>
                                        </p:tgtEl>
                                        <p:attrNameLst>
                                          <p:attrName>style.visibility</p:attrName>
                                        </p:attrNameLst>
                                      </p:cBhvr>
                                      <p:to>
                                        <p:strVal val="visible"/>
                                      </p:to>
                                    </p:set>
                                    <p:animEffect transition="in" filter="barn(inVertical)">
                                      <p:cBhvr>
                                        <p:cTn id="82" dur="500"/>
                                        <p:tgtEl>
                                          <p:spTgt spid="17423"/>
                                        </p:tgtEl>
                                      </p:cBhvr>
                                    </p:animEffect>
                                  </p:childTnLst>
                                </p:cTn>
                              </p:par>
                              <p:par>
                                <p:cTn id="83" presetID="16" presetClass="entr" presetSubtype="21" fill="hold" grpId="0" nodeType="withEffect">
                                  <p:stCondLst>
                                    <p:cond delay="0"/>
                                  </p:stCondLst>
                                  <p:childTnLst>
                                    <p:set>
                                      <p:cBhvr>
                                        <p:cTn id="84" dur="1" fill="hold">
                                          <p:stCondLst>
                                            <p:cond delay="0"/>
                                          </p:stCondLst>
                                        </p:cTn>
                                        <p:tgtEl>
                                          <p:spTgt spid="86"/>
                                        </p:tgtEl>
                                        <p:attrNameLst>
                                          <p:attrName>style.visibility</p:attrName>
                                        </p:attrNameLst>
                                      </p:cBhvr>
                                      <p:to>
                                        <p:strVal val="visible"/>
                                      </p:to>
                                    </p:set>
                                    <p:animEffect transition="in" filter="barn(inVertical)">
                                      <p:cBhvr>
                                        <p:cTn id="85" dur="500"/>
                                        <p:tgtEl>
                                          <p:spTgt spid="86"/>
                                        </p:tgtEl>
                                      </p:cBhvr>
                                    </p:animEffect>
                                  </p:childTnLst>
                                </p:cTn>
                              </p:par>
                              <p:par>
                                <p:cTn id="86" presetID="16" presetClass="entr" presetSubtype="21" fill="hold" grpId="0" nodeType="withEffect">
                                  <p:stCondLst>
                                    <p:cond delay="0"/>
                                  </p:stCondLst>
                                  <p:childTnLst>
                                    <p:set>
                                      <p:cBhvr>
                                        <p:cTn id="87" dur="1" fill="hold">
                                          <p:stCondLst>
                                            <p:cond delay="0"/>
                                          </p:stCondLst>
                                        </p:cTn>
                                        <p:tgtEl>
                                          <p:spTgt spid="90"/>
                                        </p:tgtEl>
                                        <p:attrNameLst>
                                          <p:attrName>style.visibility</p:attrName>
                                        </p:attrNameLst>
                                      </p:cBhvr>
                                      <p:to>
                                        <p:strVal val="visible"/>
                                      </p:to>
                                    </p:set>
                                    <p:animEffect transition="in" filter="barn(inVertical)">
                                      <p:cBhvr>
                                        <p:cTn id="88" dur="500"/>
                                        <p:tgtEl>
                                          <p:spTgt spid="90"/>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81"/>
                                        </p:tgtEl>
                                        <p:attrNameLst>
                                          <p:attrName>style.visibility</p:attrName>
                                        </p:attrNameLst>
                                      </p:cBhvr>
                                      <p:to>
                                        <p:strVal val="visible"/>
                                      </p:to>
                                    </p:set>
                                    <p:animEffect transition="in" filter="fade">
                                      <p:cBhvr>
                                        <p:cTn id="93" dur="500"/>
                                        <p:tgtEl>
                                          <p:spTgt spid="81"/>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83"/>
                                        </p:tgtEl>
                                        <p:attrNameLst>
                                          <p:attrName>style.visibility</p:attrName>
                                        </p:attrNameLst>
                                      </p:cBhvr>
                                      <p:to>
                                        <p:strVal val="visible"/>
                                      </p:to>
                                    </p:set>
                                    <p:animEffect transition="in" filter="fade">
                                      <p:cBhvr>
                                        <p:cTn id="96"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p:bldP spid="17414" grpId="0"/>
      <p:bldP spid="17415" grpId="0"/>
      <p:bldP spid="17416" grpId="0"/>
      <p:bldP spid="17417" grpId="0"/>
      <p:bldP spid="17418" grpId="0"/>
      <p:bldP spid="17419" grpId="0"/>
      <p:bldP spid="17420" grpId="0"/>
      <p:bldP spid="17421" grpId="0"/>
      <p:bldP spid="17422" grpId="0"/>
      <p:bldP spid="17423" grpId="0"/>
      <p:bldP spid="17432" grpId="0"/>
      <p:bldP spid="17433" grpId="0"/>
      <p:bldP spid="77" grpId="0"/>
      <p:bldP spid="78" grpId="0"/>
      <p:bldP spid="6" grpId="0"/>
      <p:bldP spid="83" grpId="0"/>
      <p:bldP spid="86" grpId="0"/>
      <p:bldP spid="9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1599</Words>
  <Application>WPS Presentation</Application>
  <PresentationFormat>Widescreen</PresentationFormat>
  <Paragraphs>173</Paragraphs>
  <Slides>19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19</vt:i4>
      </vt:variant>
    </vt:vector>
  </HeadingPairs>
  <TitlesOfParts>
    <vt:vector size="28" baseType="lpstr">
      <vt:lpstr>Arial</vt:lpstr>
      <vt:lpstr>SimSun</vt:lpstr>
      <vt:lpstr>Wingdings</vt:lpstr>
      <vt:lpstr>Times New Roman</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HP</dc:creator>
  <cp:lastModifiedBy>HP</cp:lastModifiedBy>
  <cp:revision>9</cp:revision>
  <dcterms:created xsi:type="dcterms:W3CDTF">2021-09-17T14:03:00Z</dcterms:created>
  <dcterms:modified xsi:type="dcterms:W3CDTF">2021-09-21T04:36:31Z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1033-11.2.0.9052</vt:lpwstr>
  </property>
</Properties>
</file>